
<file path=[Content_Types].xml><?xml version="1.0" encoding="utf-8"?>
<Types xmlns="http://schemas.openxmlformats.org/package/2006/content-types">
  <Default Extension="xml" ContentType="application/xml"/>
  <Default Extension="mpeg" ContentType="video/mpe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6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7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8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9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0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  <p:sldMasterId id="2147483978" r:id="rId3"/>
    <p:sldMasterId id="2147484002" r:id="rId4"/>
    <p:sldMasterId id="2147484035" r:id="rId5"/>
    <p:sldMasterId id="2147484058" r:id="rId6"/>
    <p:sldMasterId id="2147484082" r:id="rId7"/>
    <p:sldMasterId id="2147484107" r:id="rId8"/>
    <p:sldMasterId id="2147484131" r:id="rId9"/>
    <p:sldMasterId id="2147484155" r:id="rId10"/>
    <p:sldMasterId id="2147484179" r:id="rId11"/>
    <p:sldMasterId id="2147484203" r:id="rId12"/>
  </p:sldMasterIdLst>
  <p:notesMasterIdLst>
    <p:notesMasterId r:id="rId59"/>
  </p:notesMasterIdLst>
  <p:sldIdLst>
    <p:sldId id="666" r:id="rId13"/>
    <p:sldId id="685" r:id="rId14"/>
    <p:sldId id="678" r:id="rId15"/>
    <p:sldId id="669" r:id="rId16"/>
    <p:sldId id="686" r:id="rId17"/>
    <p:sldId id="687" r:id="rId18"/>
    <p:sldId id="688" r:id="rId19"/>
    <p:sldId id="723" r:id="rId20"/>
    <p:sldId id="707" r:id="rId21"/>
    <p:sldId id="697" r:id="rId22"/>
    <p:sldId id="733" r:id="rId23"/>
    <p:sldId id="734" r:id="rId24"/>
    <p:sldId id="706" r:id="rId25"/>
    <p:sldId id="709" r:id="rId26"/>
    <p:sldId id="708" r:id="rId27"/>
    <p:sldId id="689" r:id="rId28"/>
    <p:sldId id="705" r:id="rId29"/>
    <p:sldId id="682" r:id="rId30"/>
    <p:sldId id="670" r:id="rId31"/>
    <p:sldId id="695" r:id="rId32"/>
    <p:sldId id="704" r:id="rId33"/>
    <p:sldId id="696" r:id="rId34"/>
    <p:sldId id="681" r:id="rId35"/>
    <p:sldId id="694" r:id="rId36"/>
    <p:sldId id="691" r:id="rId37"/>
    <p:sldId id="690" r:id="rId38"/>
    <p:sldId id="693" r:id="rId39"/>
    <p:sldId id="683" r:id="rId40"/>
    <p:sldId id="692" r:id="rId41"/>
    <p:sldId id="726" r:id="rId42"/>
    <p:sldId id="728" r:id="rId43"/>
    <p:sldId id="716" r:id="rId44"/>
    <p:sldId id="730" r:id="rId45"/>
    <p:sldId id="724" r:id="rId46"/>
    <p:sldId id="732" r:id="rId47"/>
    <p:sldId id="731" r:id="rId48"/>
    <p:sldId id="715" r:id="rId49"/>
    <p:sldId id="720" r:id="rId50"/>
    <p:sldId id="721" r:id="rId51"/>
    <p:sldId id="722" r:id="rId52"/>
    <p:sldId id="703" r:id="rId53"/>
    <p:sldId id="719" r:id="rId54"/>
    <p:sldId id="718" r:id="rId55"/>
    <p:sldId id="702" r:id="rId56"/>
    <p:sldId id="701" r:id="rId57"/>
    <p:sldId id="713" r:id="rId58"/>
  </p:sldIdLst>
  <p:sldSz cx="12192000" cy="6858000"/>
  <p:notesSz cx="6797675" cy="9928225"/>
  <p:defaultTextStyle>
    <a:defPPr>
      <a:defRPr lang="da-DK"/>
    </a:defPPr>
    <a:lvl1pPr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586130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1172261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758391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2344522" algn="l" defTabSz="5861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930652" algn="l" defTabSz="117226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3516782" algn="l" defTabSz="117226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4102913" algn="l" defTabSz="117226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4689043" algn="l" defTabSz="1172261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pos="7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en Luna" initials="KL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10101"/>
    <a:srgbClr val="C70003"/>
    <a:srgbClr val="C80003"/>
    <a:srgbClr val="00618E"/>
    <a:srgbClr val="F9AF18"/>
    <a:srgbClr val="313131"/>
    <a:srgbClr val="C8C8C8"/>
    <a:srgbClr val="1034C8"/>
    <a:srgbClr val="9F0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1" autoAdjust="0"/>
    <p:restoredTop sz="92924" autoAdjust="0"/>
  </p:normalViewPr>
  <p:slideViewPr>
    <p:cSldViewPr snapToGrid="0">
      <p:cViewPr>
        <p:scale>
          <a:sx n="90" d="100"/>
          <a:sy n="90" d="100"/>
        </p:scale>
        <p:origin x="592" y="8"/>
      </p:cViewPr>
      <p:guideLst>
        <p:guide orient="horz" pos="4319"/>
        <p:guide pos="7391"/>
      </p:guideLst>
    </p:cSldViewPr>
  </p:slideViewPr>
  <p:outlineViewPr>
    <p:cViewPr>
      <p:scale>
        <a:sx n="33" d="100"/>
        <a:sy n="33" d="100"/>
      </p:scale>
      <p:origin x="0" y="-42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0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60" Type="http://schemas.openxmlformats.org/officeDocument/2006/relationships/commentAuthors" Target="commentAuthor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037C1B-4F8D-442D-950A-9142588D723C}" type="doc">
      <dgm:prSet loTypeId="urn:microsoft.com/office/officeart/2005/8/layout/cycle8" loCatId="cycle" qsTypeId="urn:microsoft.com/office/officeart/2005/8/quickstyle/3d2" qsCatId="3D" csTypeId="urn:microsoft.com/office/officeart/2005/8/colors/accent1_2" csCatId="accent1" phldr="1"/>
      <dgm:spPr/>
    </dgm:pt>
    <dgm:pt modelId="{1B311C9D-7475-4FBA-8647-9956FA5B97BA}">
      <dgm:prSet phldrT="[Text]" custT="1"/>
      <dgm:spPr>
        <a:xfrm>
          <a:off x="1389075" y="251561"/>
          <a:ext cx="3413760" cy="3413760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sz="1600" b="1" dirty="0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Control</a:t>
          </a:r>
          <a:endParaRPr lang="en-US" sz="900" b="1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gm:t>
    </dgm:pt>
    <dgm:pt modelId="{AE9CF550-C592-41D8-8823-EE8F0D4A2C24}" type="parTrans" cxnId="{B1B0BAF3-F930-4F19-8C67-54C876DC1EF2}">
      <dgm:prSet/>
      <dgm:spPr/>
      <dgm:t>
        <a:bodyPr/>
        <a:lstStyle/>
        <a:p>
          <a:endParaRPr lang="en-US"/>
        </a:p>
      </dgm:t>
    </dgm:pt>
    <dgm:pt modelId="{E80B7C0C-1BD4-41B4-B676-EFD64EA432D3}" type="sibTrans" cxnId="{B1B0BAF3-F930-4F19-8C67-54C876DC1EF2}">
      <dgm:prSet/>
      <dgm:spPr/>
      <dgm:t>
        <a:bodyPr/>
        <a:lstStyle/>
        <a:p>
          <a:endParaRPr lang="en-US"/>
        </a:p>
      </dgm:t>
    </dgm:pt>
    <dgm:pt modelId="{1AC6EB52-6AB7-4FEC-A6C1-D621334B5365}">
      <dgm:prSet phldrT="[Text]" custT="1"/>
      <dgm:spPr>
        <a:xfrm>
          <a:off x="1341119" y="398678"/>
          <a:ext cx="3413760" cy="3413760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sz="1200" b="1" dirty="0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Informatics</a:t>
          </a:r>
          <a:endParaRPr lang="en-US" sz="900" b="1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gm:t>
    </dgm:pt>
    <dgm:pt modelId="{2D783197-1BB4-4817-807D-953A69CBF06D}" type="parTrans" cxnId="{26E7E3CD-8E70-4835-B671-3C8A93466F90}">
      <dgm:prSet/>
      <dgm:spPr/>
      <dgm:t>
        <a:bodyPr/>
        <a:lstStyle/>
        <a:p>
          <a:endParaRPr lang="en-US"/>
        </a:p>
      </dgm:t>
    </dgm:pt>
    <dgm:pt modelId="{2BC2C38E-0CB8-4AEF-ACDE-A46444B89B98}" type="sibTrans" cxnId="{26E7E3CD-8E70-4835-B671-3C8A93466F90}">
      <dgm:prSet/>
      <dgm:spPr/>
      <dgm:t>
        <a:bodyPr/>
        <a:lstStyle/>
        <a:p>
          <a:endParaRPr lang="en-US"/>
        </a:p>
      </dgm:t>
    </dgm:pt>
    <dgm:pt modelId="{55617DDE-54E1-45B0-B543-C1ACB426966F}">
      <dgm:prSet phldrT="[Text]" custT="1"/>
      <dgm:spPr>
        <a:xfrm>
          <a:off x="1263904" y="342595"/>
          <a:ext cx="3413760" cy="3413760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sz="1400" b="1" dirty="0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Electronics</a:t>
          </a:r>
          <a:endParaRPr lang="en-US" sz="900" b="1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gm:t>
    </dgm:pt>
    <dgm:pt modelId="{0F0593F3-0241-4E6B-9CF4-CCB583AE2428}" type="parTrans" cxnId="{BABADC73-A6E0-4911-A24C-AA0CA7ED2217}">
      <dgm:prSet/>
      <dgm:spPr/>
      <dgm:t>
        <a:bodyPr/>
        <a:lstStyle/>
        <a:p>
          <a:endParaRPr lang="en-US"/>
        </a:p>
      </dgm:t>
    </dgm:pt>
    <dgm:pt modelId="{DA4EAC61-0FCC-404F-9E47-0EC99308A814}" type="sibTrans" cxnId="{BABADC73-A6E0-4911-A24C-AA0CA7ED2217}">
      <dgm:prSet/>
      <dgm:spPr/>
      <dgm:t>
        <a:bodyPr/>
        <a:lstStyle/>
        <a:p>
          <a:endParaRPr lang="en-US"/>
        </a:p>
      </dgm:t>
    </dgm:pt>
    <dgm:pt modelId="{BABB909B-295A-4114-8403-8FCABF7B8877}">
      <dgm:prSet phldrT="[Text]" custT="1"/>
      <dgm:spPr>
        <a:xfrm>
          <a:off x="1418336" y="342595"/>
          <a:ext cx="3413760" cy="3413760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sz="1400" b="1" dirty="0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Mechanics</a:t>
          </a:r>
          <a:endParaRPr lang="en-US" sz="900" b="1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gm:t>
    </dgm:pt>
    <dgm:pt modelId="{C34EC441-F4F2-4D5E-8BC7-E3055095C7AF}" type="parTrans" cxnId="{DD4C2589-9B80-44DA-B80F-D01495C6E503}">
      <dgm:prSet/>
      <dgm:spPr/>
      <dgm:t>
        <a:bodyPr/>
        <a:lstStyle/>
        <a:p>
          <a:endParaRPr lang="en-US"/>
        </a:p>
      </dgm:t>
    </dgm:pt>
    <dgm:pt modelId="{8CA3B113-B036-4BC6-9AB8-5B706EEF5AC5}" type="sibTrans" cxnId="{DD4C2589-9B80-44DA-B80F-D01495C6E503}">
      <dgm:prSet/>
      <dgm:spPr/>
      <dgm:t>
        <a:bodyPr/>
        <a:lstStyle/>
        <a:p>
          <a:endParaRPr lang="en-US"/>
        </a:p>
      </dgm:t>
    </dgm:pt>
    <dgm:pt modelId="{3B12DB1A-DACE-46EA-A5F4-07A52C0A8D88}">
      <dgm:prSet phldrT="[Text]" custT="1"/>
      <dgm:spPr>
        <a:xfrm>
          <a:off x="1293164" y="251561"/>
          <a:ext cx="3413760" cy="3413760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s-AR" sz="1200" b="1" dirty="0" err="1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Neuroscience</a:t>
          </a:r>
          <a:endParaRPr lang="en-US" sz="900" b="1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gm:t>
    </dgm:pt>
    <dgm:pt modelId="{CCE32F07-B7DA-4B13-9BB1-E638CE301D6C}" type="parTrans" cxnId="{43D21A37-0227-45DB-B8E9-9292E3BECE32}">
      <dgm:prSet/>
      <dgm:spPr/>
      <dgm:t>
        <a:bodyPr/>
        <a:lstStyle/>
        <a:p>
          <a:endParaRPr lang="es-AR"/>
        </a:p>
      </dgm:t>
    </dgm:pt>
    <dgm:pt modelId="{A4A3CC15-F9D7-468E-A5EE-17561B8AAC8A}" type="sibTrans" cxnId="{43D21A37-0227-45DB-B8E9-9292E3BECE32}">
      <dgm:prSet/>
      <dgm:spPr/>
      <dgm:t>
        <a:bodyPr/>
        <a:lstStyle/>
        <a:p>
          <a:endParaRPr lang="es-AR"/>
        </a:p>
      </dgm:t>
    </dgm:pt>
    <dgm:pt modelId="{C814AD1A-AFEE-44B9-A05E-CD96F67192E8}" type="pres">
      <dgm:prSet presAssocID="{E5037C1B-4F8D-442D-950A-9142588D723C}" presName="compositeShape" presStyleCnt="0">
        <dgm:presLayoutVars>
          <dgm:chMax val="7"/>
          <dgm:dir/>
          <dgm:resizeHandles val="exact"/>
        </dgm:presLayoutVars>
      </dgm:prSet>
      <dgm:spPr/>
    </dgm:pt>
    <dgm:pt modelId="{7D1D0408-37ED-4650-B19E-4C2277237A91}" type="pres">
      <dgm:prSet presAssocID="{E5037C1B-4F8D-442D-950A-9142588D723C}" presName="wedge1" presStyleLbl="node1" presStyleIdx="0" presStyleCnt="5"/>
      <dgm:spPr/>
      <dgm:t>
        <a:bodyPr/>
        <a:lstStyle/>
        <a:p>
          <a:endParaRPr lang="en-US"/>
        </a:p>
      </dgm:t>
    </dgm:pt>
    <dgm:pt modelId="{06447FF3-E1E8-44B3-9F5C-9EEFBA834FC3}" type="pres">
      <dgm:prSet presAssocID="{E5037C1B-4F8D-442D-950A-9142588D723C}" presName="dummy1a" presStyleCnt="0"/>
      <dgm:spPr/>
    </dgm:pt>
    <dgm:pt modelId="{BD738BBE-5A25-4B71-A9DA-E915D568CA23}" type="pres">
      <dgm:prSet presAssocID="{E5037C1B-4F8D-442D-950A-9142588D723C}" presName="dummy1b" presStyleCnt="0"/>
      <dgm:spPr/>
    </dgm:pt>
    <dgm:pt modelId="{9D4CC5E4-7770-4050-AC09-F2EF63F524C8}" type="pres">
      <dgm:prSet presAssocID="{E5037C1B-4F8D-442D-950A-9142588D723C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CABFAF-B365-459A-9A0A-150D41924560}" type="pres">
      <dgm:prSet presAssocID="{E5037C1B-4F8D-442D-950A-9142588D723C}" presName="wedge2" presStyleLbl="node1" presStyleIdx="1" presStyleCnt="5"/>
      <dgm:spPr/>
      <dgm:t>
        <a:bodyPr/>
        <a:lstStyle/>
        <a:p>
          <a:endParaRPr lang="en-US"/>
        </a:p>
      </dgm:t>
    </dgm:pt>
    <dgm:pt modelId="{AB598683-4788-4CA5-9855-9D13E5244D25}" type="pres">
      <dgm:prSet presAssocID="{E5037C1B-4F8D-442D-950A-9142588D723C}" presName="dummy2a" presStyleCnt="0"/>
      <dgm:spPr/>
    </dgm:pt>
    <dgm:pt modelId="{F6181F2A-CD1A-4035-9954-48415F3D5D78}" type="pres">
      <dgm:prSet presAssocID="{E5037C1B-4F8D-442D-950A-9142588D723C}" presName="dummy2b" presStyleCnt="0"/>
      <dgm:spPr/>
    </dgm:pt>
    <dgm:pt modelId="{787204F0-EB47-4251-8920-7609FE0FF212}" type="pres">
      <dgm:prSet presAssocID="{E5037C1B-4F8D-442D-950A-9142588D723C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AA8C4D-86AE-4B6A-BAAC-6D898C04286D}" type="pres">
      <dgm:prSet presAssocID="{E5037C1B-4F8D-442D-950A-9142588D723C}" presName="wedge3" presStyleLbl="node1" presStyleIdx="2" presStyleCnt="5"/>
      <dgm:spPr/>
      <dgm:t>
        <a:bodyPr/>
        <a:lstStyle/>
        <a:p>
          <a:endParaRPr lang="en-US"/>
        </a:p>
      </dgm:t>
    </dgm:pt>
    <dgm:pt modelId="{3B152BCC-00FA-4C36-9955-01183F5CCB50}" type="pres">
      <dgm:prSet presAssocID="{E5037C1B-4F8D-442D-950A-9142588D723C}" presName="dummy3a" presStyleCnt="0"/>
      <dgm:spPr/>
    </dgm:pt>
    <dgm:pt modelId="{2A56AFDC-91D6-408E-8F7F-634B940FA5C7}" type="pres">
      <dgm:prSet presAssocID="{E5037C1B-4F8D-442D-950A-9142588D723C}" presName="dummy3b" presStyleCnt="0"/>
      <dgm:spPr/>
    </dgm:pt>
    <dgm:pt modelId="{A8D0A1F0-8928-4114-9262-667F83DFAB17}" type="pres">
      <dgm:prSet presAssocID="{E5037C1B-4F8D-442D-950A-9142588D723C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273781-576B-4DBF-B0C9-604C862EAEB8}" type="pres">
      <dgm:prSet presAssocID="{E5037C1B-4F8D-442D-950A-9142588D723C}" presName="wedge4" presStyleLbl="node1" presStyleIdx="3" presStyleCnt="5"/>
      <dgm:spPr/>
      <dgm:t>
        <a:bodyPr/>
        <a:lstStyle/>
        <a:p>
          <a:endParaRPr lang="en-US"/>
        </a:p>
      </dgm:t>
    </dgm:pt>
    <dgm:pt modelId="{6061DA4D-57AD-42BD-AAB3-52F7CC80D76C}" type="pres">
      <dgm:prSet presAssocID="{E5037C1B-4F8D-442D-950A-9142588D723C}" presName="dummy4a" presStyleCnt="0"/>
      <dgm:spPr/>
    </dgm:pt>
    <dgm:pt modelId="{2473A93A-7E71-4C3D-8A79-C28C6E28DCF6}" type="pres">
      <dgm:prSet presAssocID="{E5037C1B-4F8D-442D-950A-9142588D723C}" presName="dummy4b" presStyleCnt="0"/>
      <dgm:spPr/>
    </dgm:pt>
    <dgm:pt modelId="{E3472A43-721D-47A9-B7FE-557B6C697CC4}" type="pres">
      <dgm:prSet presAssocID="{E5037C1B-4F8D-442D-950A-9142588D723C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B9F950-BE6A-41BF-88F6-16EE8D241DA2}" type="pres">
      <dgm:prSet presAssocID="{E5037C1B-4F8D-442D-950A-9142588D723C}" presName="wedge5" presStyleLbl="node1" presStyleIdx="4" presStyleCnt="5"/>
      <dgm:spPr/>
      <dgm:t>
        <a:bodyPr/>
        <a:lstStyle/>
        <a:p>
          <a:endParaRPr lang="en-US"/>
        </a:p>
      </dgm:t>
    </dgm:pt>
    <dgm:pt modelId="{6F41D1DC-EB5F-4D07-95C7-7C0009ADC77A}" type="pres">
      <dgm:prSet presAssocID="{E5037C1B-4F8D-442D-950A-9142588D723C}" presName="dummy5a" presStyleCnt="0"/>
      <dgm:spPr/>
    </dgm:pt>
    <dgm:pt modelId="{132F1F55-599D-458D-9BFE-FA088FD455BA}" type="pres">
      <dgm:prSet presAssocID="{E5037C1B-4F8D-442D-950A-9142588D723C}" presName="dummy5b" presStyleCnt="0"/>
      <dgm:spPr/>
    </dgm:pt>
    <dgm:pt modelId="{475955E7-13E8-4A31-A353-EE66A9D03E3A}" type="pres">
      <dgm:prSet presAssocID="{E5037C1B-4F8D-442D-950A-9142588D723C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E2DDE-4B2F-4F95-B927-FC62BBA3AD95}" type="pres">
      <dgm:prSet presAssocID="{E80B7C0C-1BD4-41B4-B676-EFD64EA432D3}" presName="arrowWedge1" presStyleLbl="fgSibTrans2D1" presStyleIdx="0" presStyleCnt="5"/>
      <dgm:spPr>
        <a:xfrm>
          <a:off x="1177586" y="40233"/>
          <a:ext cx="3836416" cy="3836416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rgbClr val="0F6FC6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ysClr val="window" lastClr="FFFFFF"/>
          </a:contourClr>
        </a:sp3d>
      </dgm:spPr>
    </dgm:pt>
    <dgm:pt modelId="{45D89FFA-4340-4D02-9272-75325947EE46}" type="pres">
      <dgm:prSet presAssocID="{8CA3B113-B036-4BC6-9AB8-5B706EEF5AC5}" presName="arrowWedge2" presStyleLbl="fgSibTrans2D1" presStyleIdx="1" presStyleCnt="5"/>
      <dgm:spPr>
        <a:xfrm>
          <a:off x="1207243" y="131237"/>
          <a:ext cx="3836416" cy="3836416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rgbClr val="0F6FC6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ysClr val="window" lastClr="FFFFFF"/>
          </a:contourClr>
        </a:sp3d>
      </dgm:spPr>
    </dgm:pt>
    <dgm:pt modelId="{C056A253-6AC0-477C-906C-E19BD5F92741}" type="pres">
      <dgm:prSet presAssocID="{2BC2C38E-0CB8-4AEF-ACDE-A46444B89B98}" presName="arrowWedge3" presStyleLbl="fgSibTrans2D1" presStyleIdx="2" presStyleCnt="5"/>
      <dgm:spPr>
        <a:xfrm>
          <a:off x="1129792" y="187491"/>
          <a:ext cx="3836416" cy="3836416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rgbClr val="0F6FC6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ysClr val="window" lastClr="FFFFFF"/>
          </a:contourClr>
        </a:sp3d>
      </dgm:spPr>
    </dgm:pt>
    <dgm:pt modelId="{38D4F488-0BA9-4931-9889-EB248325F492}" type="pres">
      <dgm:prSet presAssocID="{DA4EAC61-0FCC-404F-9E47-0EC99308A814}" presName="arrowWedge4" presStyleLbl="fgSibTrans2D1" presStyleIdx="3" presStyleCnt="5"/>
      <dgm:spPr>
        <a:xfrm>
          <a:off x="1052340" y="131237"/>
          <a:ext cx="3836416" cy="3836416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rgbClr val="0F6FC6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ysClr val="window" lastClr="FFFFFF"/>
          </a:contourClr>
        </a:sp3d>
      </dgm:spPr>
    </dgm:pt>
    <dgm:pt modelId="{A0D4E4D4-1788-4543-A5EC-D72406558247}" type="pres">
      <dgm:prSet presAssocID="{A4A3CC15-F9D7-468E-A5EE-17561B8AAC8A}" presName="arrowWedge5" presStyleLbl="fgSibTrans2D1" presStyleIdx="4" presStyleCnt="5"/>
      <dgm:spPr>
        <a:xfrm>
          <a:off x="1081997" y="40233"/>
          <a:ext cx="3836416" cy="3836416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rgbClr val="0F6FC6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ysClr val="window" lastClr="FFFFFF"/>
          </a:contourClr>
        </a:sp3d>
      </dgm:spPr>
    </dgm:pt>
  </dgm:ptLst>
  <dgm:cxnLst>
    <dgm:cxn modelId="{26E7E3CD-8E70-4835-B671-3C8A93466F90}" srcId="{E5037C1B-4F8D-442D-950A-9142588D723C}" destId="{1AC6EB52-6AB7-4FEC-A6C1-D621334B5365}" srcOrd="2" destOrd="0" parTransId="{2D783197-1BB4-4817-807D-953A69CBF06D}" sibTransId="{2BC2C38E-0CB8-4AEF-ACDE-A46444B89B98}"/>
    <dgm:cxn modelId="{29E8EA4C-5355-4177-93F2-07661592DE6D}" type="presOf" srcId="{1B311C9D-7475-4FBA-8647-9956FA5B97BA}" destId="{7D1D0408-37ED-4650-B19E-4C2277237A91}" srcOrd="0" destOrd="0" presId="urn:microsoft.com/office/officeart/2005/8/layout/cycle8"/>
    <dgm:cxn modelId="{BABADC73-A6E0-4911-A24C-AA0CA7ED2217}" srcId="{E5037C1B-4F8D-442D-950A-9142588D723C}" destId="{55617DDE-54E1-45B0-B543-C1ACB426966F}" srcOrd="3" destOrd="0" parTransId="{0F0593F3-0241-4E6B-9CF4-CCB583AE2428}" sibTransId="{DA4EAC61-0FCC-404F-9E47-0EC99308A814}"/>
    <dgm:cxn modelId="{6F7CFF08-85EF-41CA-848E-7185F60C5BA7}" type="presOf" srcId="{BABB909B-295A-4114-8403-8FCABF7B8877}" destId="{BBCABFAF-B365-459A-9A0A-150D41924560}" srcOrd="0" destOrd="0" presId="urn:microsoft.com/office/officeart/2005/8/layout/cycle8"/>
    <dgm:cxn modelId="{9F869525-EAA9-437F-BA37-CE9389CAC031}" type="presOf" srcId="{1B311C9D-7475-4FBA-8647-9956FA5B97BA}" destId="{9D4CC5E4-7770-4050-AC09-F2EF63F524C8}" srcOrd="1" destOrd="0" presId="urn:microsoft.com/office/officeart/2005/8/layout/cycle8"/>
    <dgm:cxn modelId="{3AA405F7-97DA-4A1E-AD94-4D491A01C1B1}" type="presOf" srcId="{55617DDE-54E1-45B0-B543-C1ACB426966F}" destId="{2B273781-576B-4DBF-B0C9-604C862EAEB8}" srcOrd="0" destOrd="0" presId="urn:microsoft.com/office/officeart/2005/8/layout/cycle8"/>
    <dgm:cxn modelId="{BBB0279D-ED33-4DCD-A4F2-4C8B834CDEA5}" type="presOf" srcId="{55617DDE-54E1-45B0-B543-C1ACB426966F}" destId="{E3472A43-721D-47A9-B7FE-557B6C697CC4}" srcOrd="1" destOrd="0" presId="urn:microsoft.com/office/officeart/2005/8/layout/cycle8"/>
    <dgm:cxn modelId="{88250C80-6685-4D21-AE03-4BD15DBD4104}" type="presOf" srcId="{3B12DB1A-DACE-46EA-A5F4-07A52C0A8D88}" destId="{94B9F950-BE6A-41BF-88F6-16EE8D241DA2}" srcOrd="0" destOrd="0" presId="urn:microsoft.com/office/officeart/2005/8/layout/cycle8"/>
    <dgm:cxn modelId="{4531DFB3-6EA6-41A7-89E4-4B7734C6344D}" type="presOf" srcId="{3B12DB1A-DACE-46EA-A5F4-07A52C0A8D88}" destId="{475955E7-13E8-4A31-A353-EE66A9D03E3A}" srcOrd="1" destOrd="0" presId="urn:microsoft.com/office/officeart/2005/8/layout/cycle8"/>
    <dgm:cxn modelId="{43D21A37-0227-45DB-B8E9-9292E3BECE32}" srcId="{E5037C1B-4F8D-442D-950A-9142588D723C}" destId="{3B12DB1A-DACE-46EA-A5F4-07A52C0A8D88}" srcOrd="4" destOrd="0" parTransId="{CCE32F07-B7DA-4B13-9BB1-E638CE301D6C}" sibTransId="{A4A3CC15-F9D7-468E-A5EE-17561B8AAC8A}"/>
    <dgm:cxn modelId="{B1B0BAF3-F930-4F19-8C67-54C876DC1EF2}" srcId="{E5037C1B-4F8D-442D-950A-9142588D723C}" destId="{1B311C9D-7475-4FBA-8647-9956FA5B97BA}" srcOrd="0" destOrd="0" parTransId="{AE9CF550-C592-41D8-8823-EE8F0D4A2C24}" sibTransId="{E80B7C0C-1BD4-41B4-B676-EFD64EA432D3}"/>
    <dgm:cxn modelId="{BE2A839B-AE1E-43E6-9B02-7EA264BAB72A}" type="presOf" srcId="{BABB909B-295A-4114-8403-8FCABF7B8877}" destId="{787204F0-EB47-4251-8920-7609FE0FF212}" srcOrd="1" destOrd="0" presId="urn:microsoft.com/office/officeart/2005/8/layout/cycle8"/>
    <dgm:cxn modelId="{DD4C2589-9B80-44DA-B80F-D01495C6E503}" srcId="{E5037C1B-4F8D-442D-950A-9142588D723C}" destId="{BABB909B-295A-4114-8403-8FCABF7B8877}" srcOrd="1" destOrd="0" parTransId="{C34EC441-F4F2-4D5E-8BC7-E3055095C7AF}" sibTransId="{8CA3B113-B036-4BC6-9AB8-5B706EEF5AC5}"/>
    <dgm:cxn modelId="{87404B19-3E75-4498-A35E-B2E79128BB73}" type="presOf" srcId="{1AC6EB52-6AB7-4FEC-A6C1-D621334B5365}" destId="{A8D0A1F0-8928-4114-9262-667F83DFAB17}" srcOrd="1" destOrd="0" presId="urn:microsoft.com/office/officeart/2005/8/layout/cycle8"/>
    <dgm:cxn modelId="{60C2CD09-6BB5-421F-A2E6-22F01AA39ED5}" type="presOf" srcId="{E5037C1B-4F8D-442D-950A-9142588D723C}" destId="{C814AD1A-AFEE-44B9-A05E-CD96F67192E8}" srcOrd="0" destOrd="0" presId="urn:microsoft.com/office/officeart/2005/8/layout/cycle8"/>
    <dgm:cxn modelId="{CD5B0425-DD81-4E3C-94DD-0AD7A223E053}" type="presOf" srcId="{1AC6EB52-6AB7-4FEC-A6C1-D621334B5365}" destId="{46AA8C4D-86AE-4B6A-BAAC-6D898C04286D}" srcOrd="0" destOrd="0" presId="urn:microsoft.com/office/officeart/2005/8/layout/cycle8"/>
    <dgm:cxn modelId="{7A23D410-996B-444B-BBE2-8C173B471C64}" type="presParOf" srcId="{C814AD1A-AFEE-44B9-A05E-CD96F67192E8}" destId="{7D1D0408-37ED-4650-B19E-4C2277237A91}" srcOrd="0" destOrd="0" presId="urn:microsoft.com/office/officeart/2005/8/layout/cycle8"/>
    <dgm:cxn modelId="{0656D97C-DF58-4FDA-A98F-2A25BAF39C46}" type="presParOf" srcId="{C814AD1A-AFEE-44B9-A05E-CD96F67192E8}" destId="{06447FF3-E1E8-44B3-9F5C-9EEFBA834FC3}" srcOrd="1" destOrd="0" presId="urn:microsoft.com/office/officeart/2005/8/layout/cycle8"/>
    <dgm:cxn modelId="{097E33F5-9B7C-4D12-8842-63D0C1BB698E}" type="presParOf" srcId="{C814AD1A-AFEE-44B9-A05E-CD96F67192E8}" destId="{BD738BBE-5A25-4B71-A9DA-E915D568CA23}" srcOrd="2" destOrd="0" presId="urn:microsoft.com/office/officeart/2005/8/layout/cycle8"/>
    <dgm:cxn modelId="{DB6C2CE3-F2FD-4C96-9C84-D87D4B98D813}" type="presParOf" srcId="{C814AD1A-AFEE-44B9-A05E-CD96F67192E8}" destId="{9D4CC5E4-7770-4050-AC09-F2EF63F524C8}" srcOrd="3" destOrd="0" presId="urn:microsoft.com/office/officeart/2005/8/layout/cycle8"/>
    <dgm:cxn modelId="{CD58AAF4-19FC-4137-80FC-4BF95500B57B}" type="presParOf" srcId="{C814AD1A-AFEE-44B9-A05E-CD96F67192E8}" destId="{BBCABFAF-B365-459A-9A0A-150D41924560}" srcOrd="4" destOrd="0" presId="urn:microsoft.com/office/officeart/2005/8/layout/cycle8"/>
    <dgm:cxn modelId="{AF9A3DD6-0DFC-4500-BB78-043AD3F65F4B}" type="presParOf" srcId="{C814AD1A-AFEE-44B9-A05E-CD96F67192E8}" destId="{AB598683-4788-4CA5-9855-9D13E5244D25}" srcOrd="5" destOrd="0" presId="urn:microsoft.com/office/officeart/2005/8/layout/cycle8"/>
    <dgm:cxn modelId="{3E8200EF-F359-4A56-B2AB-E38BDC080EAF}" type="presParOf" srcId="{C814AD1A-AFEE-44B9-A05E-CD96F67192E8}" destId="{F6181F2A-CD1A-4035-9954-48415F3D5D78}" srcOrd="6" destOrd="0" presId="urn:microsoft.com/office/officeart/2005/8/layout/cycle8"/>
    <dgm:cxn modelId="{EE46A476-C977-4FA7-A7AA-0A06D56D4CAF}" type="presParOf" srcId="{C814AD1A-AFEE-44B9-A05E-CD96F67192E8}" destId="{787204F0-EB47-4251-8920-7609FE0FF212}" srcOrd="7" destOrd="0" presId="urn:microsoft.com/office/officeart/2005/8/layout/cycle8"/>
    <dgm:cxn modelId="{8E41EA66-9A0F-4A3D-BC22-AF7730614C50}" type="presParOf" srcId="{C814AD1A-AFEE-44B9-A05E-CD96F67192E8}" destId="{46AA8C4D-86AE-4B6A-BAAC-6D898C04286D}" srcOrd="8" destOrd="0" presId="urn:microsoft.com/office/officeart/2005/8/layout/cycle8"/>
    <dgm:cxn modelId="{81E90B7C-9869-434D-918F-262D0EABFEB3}" type="presParOf" srcId="{C814AD1A-AFEE-44B9-A05E-CD96F67192E8}" destId="{3B152BCC-00FA-4C36-9955-01183F5CCB50}" srcOrd="9" destOrd="0" presId="urn:microsoft.com/office/officeart/2005/8/layout/cycle8"/>
    <dgm:cxn modelId="{C33E1419-2899-4C9F-81CF-BBDF48AE4FCB}" type="presParOf" srcId="{C814AD1A-AFEE-44B9-A05E-CD96F67192E8}" destId="{2A56AFDC-91D6-408E-8F7F-634B940FA5C7}" srcOrd="10" destOrd="0" presId="urn:microsoft.com/office/officeart/2005/8/layout/cycle8"/>
    <dgm:cxn modelId="{3D26A7D1-4A4F-41F3-9E19-77107E4C7A09}" type="presParOf" srcId="{C814AD1A-AFEE-44B9-A05E-CD96F67192E8}" destId="{A8D0A1F0-8928-4114-9262-667F83DFAB17}" srcOrd="11" destOrd="0" presId="urn:microsoft.com/office/officeart/2005/8/layout/cycle8"/>
    <dgm:cxn modelId="{372BE49E-C04B-4297-AACD-CF7274FC20F4}" type="presParOf" srcId="{C814AD1A-AFEE-44B9-A05E-CD96F67192E8}" destId="{2B273781-576B-4DBF-B0C9-604C862EAEB8}" srcOrd="12" destOrd="0" presId="urn:microsoft.com/office/officeart/2005/8/layout/cycle8"/>
    <dgm:cxn modelId="{080152BC-C5EE-4812-8182-568D226952F6}" type="presParOf" srcId="{C814AD1A-AFEE-44B9-A05E-CD96F67192E8}" destId="{6061DA4D-57AD-42BD-AAB3-52F7CC80D76C}" srcOrd="13" destOrd="0" presId="urn:microsoft.com/office/officeart/2005/8/layout/cycle8"/>
    <dgm:cxn modelId="{16E2BA94-B555-4D04-A393-86210A5538E1}" type="presParOf" srcId="{C814AD1A-AFEE-44B9-A05E-CD96F67192E8}" destId="{2473A93A-7E71-4C3D-8A79-C28C6E28DCF6}" srcOrd="14" destOrd="0" presId="urn:microsoft.com/office/officeart/2005/8/layout/cycle8"/>
    <dgm:cxn modelId="{9A91189B-28E3-4C8C-BB58-6149391C7AFD}" type="presParOf" srcId="{C814AD1A-AFEE-44B9-A05E-CD96F67192E8}" destId="{E3472A43-721D-47A9-B7FE-557B6C697CC4}" srcOrd="15" destOrd="0" presId="urn:microsoft.com/office/officeart/2005/8/layout/cycle8"/>
    <dgm:cxn modelId="{6CEC05EA-AF4B-440B-90CD-EC6015419BB6}" type="presParOf" srcId="{C814AD1A-AFEE-44B9-A05E-CD96F67192E8}" destId="{94B9F950-BE6A-41BF-88F6-16EE8D241DA2}" srcOrd="16" destOrd="0" presId="urn:microsoft.com/office/officeart/2005/8/layout/cycle8"/>
    <dgm:cxn modelId="{B06B53A5-8338-4B67-A175-3DF375581E3B}" type="presParOf" srcId="{C814AD1A-AFEE-44B9-A05E-CD96F67192E8}" destId="{6F41D1DC-EB5F-4D07-95C7-7C0009ADC77A}" srcOrd="17" destOrd="0" presId="urn:microsoft.com/office/officeart/2005/8/layout/cycle8"/>
    <dgm:cxn modelId="{A9D59914-DB72-4A38-85A4-1B45FBBA4EC0}" type="presParOf" srcId="{C814AD1A-AFEE-44B9-A05E-CD96F67192E8}" destId="{132F1F55-599D-458D-9BFE-FA088FD455BA}" srcOrd="18" destOrd="0" presId="urn:microsoft.com/office/officeart/2005/8/layout/cycle8"/>
    <dgm:cxn modelId="{4C57679F-30F4-41B1-AB0A-A0546AB2A565}" type="presParOf" srcId="{C814AD1A-AFEE-44B9-A05E-CD96F67192E8}" destId="{475955E7-13E8-4A31-A353-EE66A9D03E3A}" srcOrd="19" destOrd="0" presId="urn:microsoft.com/office/officeart/2005/8/layout/cycle8"/>
    <dgm:cxn modelId="{649BA001-4703-41F4-8325-87636B871DC0}" type="presParOf" srcId="{C814AD1A-AFEE-44B9-A05E-CD96F67192E8}" destId="{672E2DDE-4B2F-4F95-B927-FC62BBA3AD95}" srcOrd="20" destOrd="0" presId="urn:microsoft.com/office/officeart/2005/8/layout/cycle8"/>
    <dgm:cxn modelId="{6DBF9615-4BDA-4986-86EF-D246EFF627F9}" type="presParOf" srcId="{C814AD1A-AFEE-44B9-A05E-CD96F67192E8}" destId="{45D89FFA-4340-4D02-9272-75325947EE46}" srcOrd="21" destOrd="0" presId="urn:microsoft.com/office/officeart/2005/8/layout/cycle8"/>
    <dgm:cxn modelId="{E1684B8E-7438-4257-A97D-0B373921E11D}" type="presParOf" srcId="{C814AD1A-AFEE-44B9-A05E-CD96F67192E8}" destId="{C056A253-6AC0-477C-906C-E19BD5F92741}" srcOrd="22" destOrd="0" presId="urn:microsoft.com/office/officeart/2005/8/layout/cycle8"/>
    <dgm:cxn modelId="{625B4ABA-06BD-4E09-B98D-3D037FD104FE}" type="presParOf" srcId="{C814AD1A-AFEE-44B9-A05E-CD96F67192E8}" destId="{38D4F488-0BA9-4931-9889-EB248325F492}" srcOrd="23" destOrd="0" presId="urn:microsoft.com/office/officeart/2005/8/layout/cycle8"/>
    <dgm:cxn modelId="{97BE0D5B-653E-4123-8FB3-D9A7136D0611}" type="presParOf" srcId="{C814AD1A-AFEE-44B9-A05E-CD96F67192E8}" destId="{A0D4E4D4-1788-4543-A5EC-D7240655824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21A87B-AD5A-4CC6-B267-4710B40F337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3304D004-F334-493D-BDF7-E720813FE679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1000" dirty="0"/>
        </a:p>
      </dgm:t>
    </dgm:pt>
    <dgm:pt modelId="{57D0B78A-3AC1-4D6D-87EF-8246BCC3561C}" type="parTrans" cxnId="{C2A7D028-B99A-4F69-863E-92D47476D50F}">
      <dgm:prSet/>
      <dgm:spPr/>
      <dgm:t>
        <a:bodyPr/>
        <a:lstStyle/>
        <a:p>
          <a:endParaRPr lang="en-US"/>
        </a:p>
      </dgm:t>
    </dgm:pt>
    <dgm:pt modelId="{AB86BDFF-ED13-44E3-8674-4016901BCA48}" type="sibTrans" cxnId="{C2A7D028-B99A-4F69-863E-92D47476D50F}">
      <dgm:prSet/>
      <dgm:spPr/>
      <dgm:t>
        <a:bodyPr/>
        <a:lstStyle/>
        <a:p>
          <a:endParaRPr lang="en-US"/>
        </a:p>
      </dgm:t>
    </dgm:pt>
    <dgm:pt modelId="{3D807FCA-591B-4C70-81DC-5DA4F2720795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1000" dirty="0" smtClean="0"/>
        </a:p>
      </dgm:t>
    </dgm:pt>
    <dgm:pt modelId="{FCB7B9A1-63C3-4D82-8E2B-3BDACA546C33}" type="parTrans" cxnId="{7AF226B4-4AB2-40E3-8946-0A1F8B1CFB72}">
      <dgm:prSet/>
      <dgm:spPr/>
      <dgm:t>
        <a:bodyPr/>
        <a:lstStyle/>
        <a:p>
          <a:endParaRPr lang="en-US"/>
        </a:p>
      </dgm:t>
    </dgm:pt>
    <dgm:pt modelId="{2884F501-FA1D-4D79-B98B-6856AECD5634}" type="sibTrans" cxnId="{7AF226B4-4AB2-40E3-8946-0A1F8B1CFB72}">
      <dgm:prSet/>
      <dgm:spPr/>
      <dgm:t>
        <a:bodyPr/>
        <a:lstStyle/>
        <a:p>
          <a:endParaRPr lang="en-US"/>
        </a:p>
      </dgm:t>
    </dgm:pt>
    <dgm:pt modelId="{AA92E03E-4155-418E-88F2-AF7048FC39FB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 smtClean="0"/>
        </a:p>
      </dgm:t>
    </dgm:pt>
    <dgm:pt modelId="{9F620AD4-6715-4C14-84F3-113FA4077FA7}" type="sibTrans" cxnId="{83F3D455-162B-4173-9B9A-97F92F2CE119}">
      <dgm:prSet/>
      <dgm:spPr/>
      <dgm:t>
        <a:bodyPr/>
        <a:lstStyle/>
        <a:p>
          <a:endParaRPr lang="en-US"/>
        </a:p>
      </dgm:t>
    </dgm:pt>
    <dgm:pt modelId="{C9A20DE2-44D9-4D2F-AC4F-C87F717D764A}" type="parTrans" cxnId="{83F3D455-162B-4173-9B9A-97F92F2CE119}">
      <dgm:prSet/>
      <dgm:spPr/>
      <dgm:t>
        <a:bodyPr/>
        <a:lstStyle/>
        <a:p>
          <a:endParaRPr lang="en-US"/>
        </a:p>
      </dgm:t>
    </dgm:pt>
    <dgm:pt modelId="{8B238BCD-6305-4392-B47B-1467A17C6A6F}" type="pres">
      <dgm:prSet presAssocID="{A121A87B-AD5A-4CC6-B267-4710B40F337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4CA0218-7025-47F6-8AA0-D6A9D22EC86F}" type="pres">
      <dgm:prSet presAssocID="{3304D004-F334-493D-BDF7-E720813FE679}" presName="gear1" presStyleLbl="node1" presStyleIdx="0" presStyleCnt="3" custScaleX="11113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E88C79-500C-4078-AB8C-32BC9C804982}" type="pres">
      <dgm:prSet presAssocID="{3304D004-F334-493D-BDF7-E720813FE679}" presName="gear1srcNode" presStyleLbl="node1" presStyleIdx="0" presStyleCnt="3"/>
      <dgm:spPr/>
      <dgm:t>
        <a:bodyPr/>
        <a:lstStyle/>
        <a:p>
          <a:endParaRPr lang="en-US"/>
        </a:p>
      </dgm:t>
    </dgm:pt>
    <dgm:pt modelId="{032CCDE4-FDDA-401D-B46D-9CD1E7D858D7}" type="pres">
      <dgm:prSet presAssocID="{3304D004-F334-493D-BDF7-E720813FE679}" presName="gear1dstNode" presStyleLbl="node1" presStyleIdx="0" presStyleCnt="3"/>
      <dgm:spPr/>
      <dgm:t>
        <a:bodyPr/>
        <a:lstStyle/>
        <a:p>
          <a:endParaRPr lang="en-US"/>
        </a:p>
      </dgm:t>
    </dgm:pt>
    <dgm:pt modelId="{CACE52E1-7705-439B-9378-88CD5B5E55E2}" type="pres">
      <dgm:prSet presAssocID="{3D807FCA-591B-4C70-81DC-5DA4F2720795}" presName="gear2" presStyleLbl="node1" presStyleIdx="1" presStyleCnt="3" custScaleX="131836" custScaleY="10734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7F738-E26D-4DBD-BB5C-8C892C921910}" type="pres">
      <dgm:prSet presAssocID="{3D807FCA-591B-4C70-81DC-5DA4F2720795}" presName="gear2srcNode" presStyleLbl="node1" presStyleIdx="1" presStyleCnt="3"/>
      <dgm:spPr/>
      <dgm:t>
        <a:bodyPr/>
        <a:lstStyle/>
        <a:p>
          <a:endParaRPr lang="en-US"/>
        </a:p>
      </dgm:t>
    </dgm:pt>
    <dgm:pt modelId="{B7B0734D-71F1-4569-B83E-A3BF88778BEA}" type="pres">
      <dgm:prSet presAssocID="{3D807FCA-591B-4C70-81DC-5DA4F2720795}" presName="gear2dstNode" presStyleLbl="node1" presStyleIdx="1" presStyleCnt="3"/>
      <dgm:spPr/>
      <dgm:t>
        <a:bodyPr/>
        <a:lstStyle/>
        <a:p>
          <a:endParaRPr lang="en-US"/>
        </a:p>
      </dgm:t>
    </dgm:pt>
    <dgm:pt modelId="{E3A7769D-994D-4201-9C55-35AB41FE4ADE}" type="pres">
      <dgm:prSet presAssocID="{AA92E03E-4155-418E-88F2-AF7048FC39FB}" presName="gear3" presStyleLbl="node1" presStyleIdx="2" presStyleCnt="3"/>
      <dgm:spPr/>
      <dgm:t>
        <a:bodyPr/>
        <a:lstStyle/>
        <a:p>
          <a:endParaRPr lang="en-US"/>
        </a:p>
      </dgm:t>
    </dgm:pt>
    <dgm:pt modelId="{B522570A-2C11-4C7E-A28F-421FA321D968}" type="pres">
      <dgm:prSet presAssocID="{AA92E03E-4155-418E-88F2-AF7048FC39F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2343CF-0C27-4858-A177-7F23DAC84FA7}" type="pres">
      <dgm:prSet presAssocID="{AA92E03E-4155-418E-88F2-AF7048FC39FB}" presName="gear3srcNode" presStyleLbl="node1" presStyleIdx="2" presStyleCnt="3"/>
      <dgm:spPr/>
      <dgm:t>
        <a:bodyPr/>
        <a:lstStyle/>
        <a:p>
          <a:endParaRPr lang="en-US"/>
        </a:p>
      </dgm:t>
    </dgm:pt>
    <dgm:pt modelId="{05932F27-E0AA-40EB-B0D6-49DB9E3A953A}" type="pres">
      <dgm:prSet presAssocID="{AA92E03E-4155-418E-88F2-AF7048FC39FB}" presName="gear3dstNode" presStyleLbl="node1" presStyleIdx="2" presStyleCnt="3"/>
      <dgm:spPr/>
      <dgm:t>
        <a:bodyPr/>
        <a:lstStyle/>
        <a:p>
          <a:endParaRPr lang="en-US"/>
        </a:p>
      </dgm:t>
    </dgm:pt>
    <dgm:pt modelId="{45844FD4-688F-4BFA-BF77-124C5C0AE4BC}" type="pres">
      <dgm:prSet presAssocID="{AB86BDFF-ED13-44E3-8674-4016901BCA48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42F1796E-BA3A-4D32-AC1F-5F18FD7FDF2F}" type="pres">
      <dgm:prSet presAssocID="{2884F501-FA1D-4D79-B98B-6856AECD5634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74A5018-E370-4C2B-BE45-4E8CA62D5635}" type="pres">
      <dgm:prSet presAssocID="{9F620AD4-6715-4C14-84F3-113FA4077FA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8EB7DCD0-B16E-1948-8AE6-D3C9C4B77C7E}" type="presOf" srcId="{AA92E03E-4155-418E-88F2-AF7048FC39FB}" destId="{962343CF-0C27-4858-A177-7F23DAC84FA7}" srcOrd="2" destOrd="0" presId="urn:microsoft.com/office/officeart/2005/8/layout/gear1"/>
    <dgm:cxn modelId="{83F3D455-162B-4173-9B9A-97F92F2CE119}" srcId="{A121A87B-AD5A-4CC6-B267-4710B40F3372}" destId="{AA92E03E-4155-418E-88F2-AF7048FC39FB}" srcOrd="2" destOrd="0" parTransId="{C9A20DE2-44D9-4D2F-AC4F-C87F717D764A}" sibTransId="{9F620AD4-6715-4C14-84F3-113FA4077FA7}"/>
    <dgm:cxn modelId="{1790B997-D2AB-5448-ACB9-66FBB22E2A22}" type="presOf" srcId="{3304D004-F334-493D-BDF7-E720813FE679}" destId="{04CA0218-7025-47F6-8AA0-D6A9D22EC86F}" srcOrd="0" destOrd="0" presId="urn:microsoft.com/office/officeart/2005/8/layout/gear1"/>
    <dgm:cxn modelId="{2659A601-B711-104A-9759-C30B835CBA66}" type="presOf" srcId="{AA92E03E-4155-418E-88F2-AF7048FC39FB}" destId="{B522570A-2C11-4C7E-A28F-421FA321D968}" srcOrd="1" destOrd="0" presId="urn:microsoft.com/office/officeart/2005/8/layout/gear1"/>
    <dgm:cxn modelId="{7EDAA183-A878-C547-A4D1-77F16C6DE840}" type="presOf" srcId="{3D807FCA-591B-4C70-81DC-5DA4F2720795}" destId="{CACE52E1-7705-439B-9378-88CD5B5E55E2}" srcOrd="0" destOrd="0" presId="urn:microsoft.com/office/officeart/2005/8/layout/gear1"/>
    <dgm:cxn modelId="{460C9851-294B-9243-92F9-13DA10D3EB25}" type="presOf" srcId="{3304D004-F334-493D-BDF7-E720813FE679}" destId="{032CCDE4-FDDA-401D-B46D-9CD1E7D858D7}" srcOrd="2" destOrd="0" presId="urn:microsoft.com/office/officeart/2005/8/layout/gear1"/>
    <dgm:cxn modelId="{C2A7D028-B99A-4F69-863E-92D47476D50F}" srcId="{A121A87B-AD5A-4CC6-B267-4710B40F3372}" destId="{3304D004-F334-493D-BDF7-E720813FE679}" srcOrd="0" destOrd="0" parTransId="{57D0B78A-3AC1-4D6D-87EF-8246BCC3561C}" sibTransId="{AB86BDFF-ED13-44E3-8674-4016901BCA48}"/>
    <dgm:cxn modelId="{CD15BAEF-4D33-5343-A952-BC5FD22E25C4}" type="presOf" srcId="{A121A87B-AD5A-4CC6-B267-4710B40F3372}" destId="{8B238BCD-6305-4392-B47B-1467A17C6A6F}" srcOrd="0" destOrd="0" presId="urn:microsoft.com/office/officeart/2005/8/layout/gear1"/>
    <dgm:cxn modelId="{917EE782-2C39-9242-A129-4F0D22112189}" type="presOf" srcId="{AA92E03E-4155-418E-88F2-AF7048FC39FB}" destId="{E3A7769D-994D-4201-9C55-35AB41FE4ADE}" srcOrd="0" destOrd="0" presId="urn:microsoft.com/office/officeart/2005/8/layout/gear1"/>
    <dgm:cxn modelId="{D2585817-A578-1F4D-A338-D7C34214DFDC}" type="presOf" srcId="{3304D004-F334-493D-BDF7-E720813FE679}" destId="{87E88C79-500C-4078-AB8C-32BC9C804982}" srcOrd="1" destOrd="0" presId="urn:microsoft.com/office/officeart/2005/8/layout/gear1"/>
    <dgm:cxn modelId="{CA3CBF25-E8A3-9540-9D5E-E9984D96F25F}" type="presOf" srcId="{3D807FCA-591B-4C70-81DC-5DA4F2720795}" destId="{B7B0734D-71F1-4569-B83E-A3BF88778BEA}" srcOrd="2" destOrd="0" presId="urn:microsoft.com/office/officeart/2005/8/layout/gear1"/>
    <dgm:cxn modelId="{A87FBEED-F4FC-AE49-8065-BD6B14A95FF0}" type="presOf" srcId="{2884F501-FA1D-4D79-B98B-6856AECD5634}" destId="{42F1796E-BA3A-4D32-AC1F-5F18FD7FDF2F}" srcOrd="0" destOrd="0" presId="urn:microsoft.com/office/officeart/2005/8/layout/gear1"/>
    <dgm:cxn modelId="{C5C7B0D4-5F5D-B846-866A-7662FECD7683}" type="presOf" srcId="{9F620AD4-6715-4C14-84F3-113FA4077FA7}" destId="{D74A5018-E370-4C2B-BE45-4E8CA62D5635}" srcOrd="0" destOrd="0" presId="urn:microsoft.com/office/officeart/2005/8/layout/gear1"/>
    <dgm:cxn modelId="{349801FC-CA19-004B-9F24-46AD80CC5575}" type="presOf" srcId="{AB86BDFF-ED13-44E3-8674-4016901BCA48}" destId="{45844FD4-688F-4BFA-BF77-124C5C0AE4BC}" srcOrd="0" destOrd="0" presId="urn:microsoft.com/office/officeart/2005/8/layout/gear1"/>
    <dgm:cxn modelId="{BF300510-26DE-D349-9845-1FB706D6E726}" type="presOf" srcId="{AA92E03E-4155-418E-88F2-AF7048FC39FB}" destId="{05932F27-E0AA-40EB-B0D6-49DB9E3A953A}" srcOrd="3" destOrd="0" presId="urn:microsoft.com/office/officeart/2005/8/layout/gear1"/>
    <dgm:cxn modelId="{7AF226B4-4AB2-40E3-8946-0A1F8B1CFB72}" srcId="{A121A87B-AD5A-4CC6-B267-4710B40F3372}" destId="{3D807FCA-591B-4C70-81DC-5DA4F2720795}" srcOrd="1" destOrd="0" parTransId="{FCB7B9A1-63C3-4D82-8E2B-3BDACA546C33}" sibTransId="{2884F501-FA1D-4D79-B98B-6856AECD5634}"/>
    <dgm:cxn modelId="{B1C5DA0E-517B-E74D-A941-EB14642BB32E}" type="presOf" srcId="{3D807FCA-591B-4C70-81DC-5DA4F2720795}" destId="{B7C7F738-E26D-4DBD-BB5C-8C892C921910}" srcOrd="1" destOrd="0" presId="urn:microsoft.com/office/officeart/2005/8/layout/gear1"/>
    <dgm:cxn modelId="{059BB2D1-0802-474E-B6F4-B15237BD1EA6}" type="presParOf" srcId="{8B238BCD-6305-4392-B47B-1467A17C6A6F}" destId="{04CA0218-7025-47F6-8AA0-D6A9D22EC86F}" srcOrd="0" destOrd="0" presId="urn:microsoft.com/office/officeart/2005/8/layout/gear1"/>
    <dgm:cxn modelId="{54F85576-9F17-2F4B-9174-CD9F9A59B429}" type="presParOf" srcId="{8B238BCD-6305-4392-B47B-1467A17C6A6F}" destId="{87E88C79-500C-4078-AB8C-32BC9C804982}" srcOrd="1" destOrd="0" presId="urn:microsoft.com/office/officeart/2005/8/layout/gear1"/>
    <dgm:cxn modelId="{F78D133D-A39E-9E4B-B3FB-2ED44F4AB10A}" type="presParOf" srcId="{8B238BCD-6305-4392-B47B-1467A17C6A6F}" destId="{032CCDE4-FDDA-401D-B46D-9CD1E7D858D7}" srcOrd="2" destOrd="0" presId="urn:microsoft.com/office/officeart/2005/8/layout/gear1"/>
    <dgm:cxn modelId="{19FFBFAA-9180-E941-813E-B4BDF13DF6C2}" type="presParOf" srcId="{8B238BCD-6305-4392-B47B-1467A17C6A6F}" destId="{CACE52E1-7705-439B-9378-88CD5B5E55E2}" srcOrd="3" destOrd="0" presId="urn:microsoft.com/office/officeart/2005/8/layout/gear1"/>
    <dgm:cxn modelId="{5332220A-A1FA-D743-8431-1029A5E29CE2}" type="presParOf" srcId="{8B238BCD-6305-4392-B47B-1467A17C6A6F}" destId="{B7C7F738-E26D-4DBD-BB5C-8C892C921910}" srcOrd="4" destOrd="0" presId="urn:microsoft.com/office/officeart/2005/8/layout/gear1"/>
    <dgm:cxn modelId="{68995C00-E0BD-D040-85AC-66AA62BC5C9D}" type="presParOf" srcId="{8B238BCD-6305-4392-B47B-1467A17C6A6F}" destId="{B7B0734D-71F1-4569-B83E-A3BF88778BEA}" srcOrd="5" destOrd="0" presId="urn:microsoft.com/office/officeart/2005/8/layout/gear1"/>
    <dgm:cxn modelId="{38FEF0C6-0A89-5E48-ACA9-086263F9821D}" type="presParOf" srcId="{8B238BCD-6305-4392-B47B-1467A17C6A6F}" destId="{E3A7769D-994D-4201-9C55-35AB41FE4ADE}" srcOrd="6" destOrd="0" presId="urn:microsoft.com/office/officeart/2005/8/layout/gear1"/>
    <dgm:cxn modelId="{B10CCD33-13CC-F84C-B9B4-99BF187C2867}" type="presParOf" srcId="{8B238BCD-6305-4392-B47B-1467A17C6A6F}" destId="{B522570A-2C11-4C7E-A28F-421FA321D968}" srcOrd="7" destOrd="0" presId="urn:microsoft.com/office/officeart/2005/8/layout/gear1"/>
    <dgm:cxn modelId="{F953F27D-6026-6A41-9E90-B925AACB19EA}" type="presParOf" srcId="{8B238BCD-6305-4392-B47B-1467A17C6A6F}" destId="{962343CF-0C27-4858-A177-7F23DAC84FA7}" srcOrd="8" destOrd="0" presId="urn:microsoft.com/office/officeart/2005/8/layout/gear1"/>
    <dgm:cxn modelId="{377F89ED-82AD-4645-A50B-D3CEB1306592}" type="presParOf" srcId="{8B238BCD-6305-4392-B47B-1467A17C6A6F}" destId="{05932F27-E0AA-40EB-B0D6-49DB9E3A953A}" srcOrd="9" destOrd="0" presId="urn:microsoft.com/office/officeart/2005/8/layout/gear1"/>
    <dgm:cxn modelId="{E0D944AF-887E-984D-BCEC-D55CA72EDA59}" type="presParOf" srcId="{8B238BCD-6305-4392-B47B-1467A17C6A6F}" destId="{45844FD4-688F-4BFA-BF77-124C5C0AE4BC}" srcOrd="10" destOrd="0" presId="urn:microsoft.com/office/officeart/2005/8/layout/gear1"/>
    <dgm:cxn modelId="{2DAA482D-6CAC-AE43-9F31-CE08AA9A9127}" type="presParOf" srcId="{8B238BCD-6305-4392-B47B-1467A17C6A6F}" destId="{42F1796E-BA3A-4D32-AC1F-5F18FD7FDF2F}" srcOrd="11" destOrd="0" presId="urn:microsoft.com/office/officeart/2005/8/layout/gear1"/>
    <dgm:cxn modelId="{11BC6199-3E8E-8F44-8AF6-5F800305875E}" type="presParOf" srcId="{8B238BCD-6305-4392-B47B-1467A17C6A6F}" destId="{D74A5018-E370-4C2B-BE45-4E8CA62D563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21A87B-AD5A-4CC6-B267-4710B40F337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3304D004-F334-493D-BDF7-E720813FE679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1000" dirty="0"/>
        </a:p>
      </dgm:t>
    </dgm:pt>
    <dgm:pt modelId="{57D0B78A-3AC1-4D6D-87EF-8246BCC3561C}" type="parTrans" cxnId="{C2A7D028-B99A-4F69-863E-92D47476D50F}">
      <dgm:prSet/>
      <dgm:spPr/>
      <dgm:t>
        <a:bodyPr/>
        <a:lstStyle/>
        <a:p>
          <a:endParaRPr lang="en-US"/>
        </a:p>
      </dgm:t>
    </dgm:pt>
    <dgm:pt modelId="{AB86BDFF-ED13-44E3-8674-4016901BCA48}" type="sibTrans" cxnId="{C2A7D028-B99A-4F69-863E-92D47476D50F}">
      <dgm:prSet/>
      <dgm:spPr/>
      <dgm:t>
        <a:bodyPr/>
        <a:lstStyle/>
        <a:p>
          <a:endParaRPr lang="en-US"/>
        </a:p>
      </dgm:t>
    </dgm:pt>
    <dgm:pt modelId="{3D807FCA-591B-4C70-81DC-5DA4F2720795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sz="1000" dirty="0" smtClean="0"/>
        </a:p>
      </dgm:t>
    </dgm:pt>
    <dgm:pt modelId="{FCB7B9A1-63C3-4D82-8E2B-3BDACA546C33}" type="parTrans" cxnId="{7AF226B4-4AB2-40E3-8946-0A1F8B1CFB72}">
      <dgm:prSet/>
      <dgm:spPr/>
      <dgm:t>
        <a:bodyPr/>
        <a:lstStyle/>
        <a:p>
          <a:endParaRPr lang="en-US"/>
        </a:p>
      </dgm:t>
    </dgm:pt>
    <dgm:pt modelId="{2884F501-FA1D-4D79-B98B-6856AECD5634}" type="sibTrans" cxnId="{7AF226B4-4AB2-40E3-8946-0A1F8B1CFB72}">
      <dgm:prSet/>
      <dgm:spPr/>
      <dgm:t>
        <a:bodyPr/>
        <a:lstStyle/>
        <a:p>
          <a:endParaRPr lang="en-US"/>
        </a:p>
      </dgm:t>
    </dgm:pt>
    <dgm:pt modelId="{AA92E03E-4155-418E-88F2-AF7048FC39FB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 smtClean="0"/>
        </a:p>
      </dgm:t>
    </dgm:pt>
    <dgm:pt modelId="{9F620AD4-6715-4C14-84F3-113FA4077FA7}" type="sibTrans" cxnId="{83F3D455-162B-4173-9B9A-97F92F2CE119}">
      <dgm:prSet/>
      <dgm:spPr/>
      <dgm:t>
        <a:bodyPr/>
        <a:lstStyle/>
        <a:p>
          <a:endParaRPr lang="en-US"/>
        </a:p>
      </dgm:t>
    </dgm:pt>
    <dgm:pt modelId="{C9A20DE2-44D9-4D2F-AC4F-C87F717D764A}" type="parTrans" cxnId="{83F3D455-162B-4173-9B9A-97F92F2CE119}">
      <dgm:prSet/>
      <dgm:spPr/>
      <dgm:t>
        <a:bodyPr/>
        <a:lstStyle/>
        <a:p>
          <a:endParaRPr lang="en-US"/>
        </a:p>
      </dgm:t>
    </dgm:pt>
    <dgm:pt modelId="{8B238BCD-6305-4392-B47B-1467A17C6A6F}" type="pres">
      <dgm:prSet presAssocID="{A121A87B-AD5A-4CC6-B267-4710B40F337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4CA0218-7025-47F6-8AA0-D6A9D22EC86F}" type="pres">
      <dgm:prSet presAssocID="{3304D004-F334-493D-BDF7-E720813FE679}" presName="gear1" presStyleLbl="node1" presStyleIdx="0" presStyleCnt="3" custScaleX="11113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E88C79-500C-4078-AB8C-32BC9C804982}" type="pres">
      <dgm:prSet presAssocID="{3304D004-F334-493D-BDF7-E720813FE679}" presName="gear1srcNode" presStyleLbl="node1" presStyleIdx="0" presStyleCnt="3"/>
      <dgm:spPr/>
      <dgm:t>
        <a:bodyPr/>
        <a:lstStyle/>
        <a:p>
          <a:endParaRPr lang="en-US"/>
        </a:p>
      </dgm:t>
    </dgm:pt>
    <dgm:pt modelId="{032CCDE4-FDDA-401D-B46D-9CD1E7D858D7}" type="pres">
      <dgm:prSet presAssocID="{3304D004-F334-493D-BDF7-E720813FE679}" presName="gear1dstNode" presStyleLbl="node1" presStyleIdx="0" presStyleCnt="3"/>
      <dgm:spPr/>
      <dgm:t>
        <a:bodyPr/>
        <a:lstStyle/>
        <a:p>
          <a:endParaRPr lang="en-US"/>
        </a:p>
      </dgm:t>
    </dgm:pt>
    <dgm:pt modelId="{CACE52E1-7705-439B-9378-88CD5B5E55E2}" type="pres">
      <dgm:prSet presAssocID="{3D807FCA-591B-4C70-81DC-5DA4F2720795}" presName="gear2" presStyleLbl="node1" presStyleIdx="1" presStyleCnt="3" custScaleX="131836" custScaleY="10734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7F738-E26D-4DBD-BB5C-8C892C921910}" type="pres">
      <dgm:prSet presAssocID="{3D807FCA-591B-4C70-81DC-5DA4F2720795}" presName="gear2srcNode" presStyleLbl="node1" presStyleIdx="1" presStyleCnt="3"/>
      <dgm:spPr/>
      <dgm:t>
        <a:bodyPr/>
        <a:lstStyle/>
        <a:p>
          <a:endParaRPr lang="en-US"/>
        </a:p>
      </dgm:t>
    </dgm:pt>
    <dgm:pt modelId="{B7B0734D-71F1-4569-B83E-A3BF88778BEA}" type="pres">
      <dgm:prSet presAssocID="{3D807FCA-591B-4C70-81DC-5DA4F2720795}" presName="gear2dstNode" presStyleLbl="node1" presStyleIdx="1" presStyleCnt="3"/>
      <dgm:spPr/>
      <dgm:t>
        <a:bodyPr/>
        <a:lstStyle/>
        <a:p>
          <a:endParaRPr lang="en-US"/>
        </a:p>
      </dgm:t>
    </dgm:pt>
    <dgm:pt modelId="{E3A7769D-994D-4201-9C55-35AB41FE4ADE}" type="pres">
      <dgm:prSet presAssocID="{AA92E03E-4155-418E-88F2-AF7048FC39FB}" presName="gear3" presStyleLbl="node1" presStyleIdx="2" presStyleCnt="3"/>
      <dgm:spPr/>
      <dgm:t>
        <a:bodyPr/>
        <a:lstStyle/>
        <a:p>
          <a:endParaRPr lang="en-US"/>
        </a:p>
      </dgm:t>
    </dgm:pt>
    <dgm:pt modelId="{B522570A-2C11-4C7E-A28F-421FA321D968}" type="pres">
      <dgm:prSet presAssocID="{AA92E03E-4155-418E-88F2-AF7048FC39F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2343CF-0C27-4858-A177-7F23DAC84FA7}" type="pres">
      <dgm:prSet presAssocID="{AA92E03E-4155-418E-88F2-AF7048FC39FB}" presName="gear3srcNode" presStyleLbl="node1" presStyleIdx="2" presStyleCnt="3"/>
      <dgm:spPr/>
      <dgm:t>
        <a:bodyPr/>
        <a:lstStyle/>
        <a:p>
          <a:endParaRPr lang="en-US"/>
        </a:p>
      </dgm:t>
    </dgm:pt>
    <dgm:pt modelId="{05932F27-E0AA-40EB-B0D6-49DB9E3A953A}" type="pres">
      <dgm:prSet presAssocID="{AA92E03E-4155-418E-88F2-AF7048FC39FB}" presName="gear3dstNode" presStyleLbl="node1" presStyleIdx="2" presStyleCnt="3"/>
      <dgm:spPr/>
      <dgm:t>
        <a:bodyPr/>
        <a:lstStyle/>
        <a:p>
          <a:endParaRPr lang="en-US"/>
        </a:p>
      </dgm:t>
    </dgm:pt>
    <dgm:pt modelId="{45844FD4-688F-4BFA-BF77-124C5C0AE4BC}" type="pres">
      <dgm:prSet presAssocID="{AB86BDFF-ED13-44E3-8674-4016901BCA48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42F1796E-BA3A-4D32-AC1F-5F18FD7FDF2F}" type="pres">
      <dgm:prSet presAssocID="{2884F501-FA1D-4D79-B98B-6856AECD5634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74A5018-E370-4C2B-BE45-4E8CA62D5635}" type="pres">
      <dgm:prSet presAssocID="{9F620AD4-6715-4C14-84F3-113FA4077FA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B1EE578F-CCDA-FB45-9BC6-C8FD9D70AC0E}" type="presOf" srcId="{3D807FCA-591B-4C70-81DC-5DA4F2720795}" destId="{B7C7F738-E26D-4DBD-BB5C-8C892C921910}" srcOrd="1" destOrd="0" presId="urn:microsoft.com/office/officeart/2005/8/layout/gear1"/>
    <dgm:cxn modelId="{83F3D455-162B-4173-9B9A-97F92F2CE119}" srcId="{A121A87B-AD5A-4CC6-B267-4710B40F3372}" destId="{AA92E03E-4155-418E-88F2-AF7048FC39FB}" srcOrd="2" destOrd="0" parTransId="{C9A20DE2-44D9-4D2F-AC4F-C87F717D764A}" sibTransId="{9F620AD4-6715-4C14-84F3-113FA4077FA7}"/>
    <dgm:cxn modelId="{DB63D7C5-60A1-FF41-A409-3BCB4C0759CC}" type="presOf" srcId="{AA92E03E-4155-418E-88F2-AF7048FC39FB}" destId="{962343CF-0C27-4858-A177-7F23DAC84FA7}" srcOrd="2" destOrd="0" presId="urn:microsoft.com/office/officeart/2005/8/layout/gear1"/>
    <dgm:cxn modelId="{C2A7D028-B99A-4F69-863E-92D47476D50F}" srcId="{A121A87B-AD5A-4CC6-B267-4710B40F3372}" destId="{3304D004-F334-493D-BDF7-E720813FE679}" srcOrd="0" destOrd="0" parTransId="{57D0B78A-3AC1-4D6D-87EF-8246BCC3561C}" sibTransId="{AB86BDFF-ED13-44E3-8674-4016901BCA48}"/>
    <dgm:cxn modelId="{D741E35B-8EA9-1447-AF00-0064EFE63F35}" type="presOf" srcId="{AA92E03E-4155-418E-88F2-AF7048FC39FB}" destId="{E3A7769D-994D-4201-9C55-35AB41FE4ADE}" srcOrd="0" destOrd="0" presId="urn:microsoft.com/office/officeart/2005/8/layout/gear1"/>
    <dgm:cxn modelId="{28FB4FAC-AD1D-9048-85F1-28DE0BD09961}" type="presOf" srcId="{3D807FCA-591B-4C70-81DC-5DA4F2720795}" destId="{B7B0734D-71F1-4569-B83E-A3BF88778BEA}" srcOrd="2" destOrd="0" presId="urn:microsoft.com/office/officeart/2005/8/layout/gear1"/>
    <dgm:cxn modelId="{D933526C-C494-044F-818B-6E8DAA8A5BAD}" type="presOf" srcId="{AA92E03E-4155-418E-88F2-AF7048FC39FB}" destId="{B522570A-2C11-4C7E-A28F-421FA321D968}" srcOrd="1" destOrd="0" presId="urn:microsoft.com/office/officeart/2005/8/layout/gear1"/>
    <dgm:cxn modelId="{F2FDCDDD-337C-1F44-AE30-754705EC4689}" type="presOf" srcId="{AB86BDFF-ED13-44E3-8674-4016901BCA48}" destId="{45844FD4-688F-4BFA-BF77-124C5C0AE4BC}" srcOrd="0" destOrd="0" presId="urn:microsoft.com/office/officeart/2005/8/layout/gear1"/>
    <dgm:cxn modelId="{A2E2A0F6-B364-A742-AD7F-FCBA8BB952D9}" type="presOf" srcId="{3304D004-F334-493D-BDF7-E720813FE679}" destId="{04CA0218-7025-47F6-8AA0-D6A9D22EC86F}" srcOrd="0" destOrd="0" presId="urn:microsoft.com/office/officeart/2005/8/layout/gear1"/>
    <dgm:cxn modelId="{8D18A4DF-82E0-DA40-8BA6-A737AA626FA6}" type="presOf" srcId="{A121A87B-AD5A-4CC6-B267-4710B40F3372}" destId="{8B238BCD-6305-4392-B47B-1467A17C6A6F}" srcOrd="0" destOrd="0" presId="urn:microsoft.com/office/officeart/2005/8/layout/gear1"/>
    <dgm:cxn modelId="{5DBCE794-9259-6A42-BCEB-8DF7E4DCE994}" type="presOf" srcId="{9F620AD4-6715-4C14-84F3-113FA4077FA7}" destId="{D74A5018-E370-4C2B-BE45-4E8CA62D5635}" srcOrd="0" destOrd="0" presId="urn:microsoft.com/office/officeart/2005/8/layout/gear1"/>
    <dgm:cxn modelId="{7AF226B4-4AB2-40E3-8946-0A1F8B1CFB72}" srcId="{A121A87B-AD5A-4CC6-B267-4710B40F3372}" destId="{3D807FCA-591B-4C70-81DC-5DA4F2720795}" srcOrd="1" destOrd="0" parTransId="{FCB7B9A1-63C3-4D82-8E2B-3BDACA546C33}" sibTransId="{2884F501-FA1D-4D79-B98B-6856AECD5634}"/>
    <dgm:cxn modelId="{C5DC12AC-A992-4F43-BBDC-EF699FF134BE}" type="presOf" srcId="{3304D004-F334-493D-BDF7-E720813FE679}" destId="{87E88C79-500C-4078-AB8C-32BC9C804982}" srcOrd="1" destOrd="0" presId="urn:microsoft.com/office/officeart/2005/8/layout/gear1"/>
    <dgm:cxn modelId="{4C17C61F-702E-DB41-820F-52CF52422566}" type="presOf" srcId="{2884F501-FA1D-4D79-B98B-6856AECD5634}" destId="{42F1796E-BA3A-4D32-AC1F-5F18FD7FDF2F}" srcOrd="0" destOrd="0" presId="urn:microsoft.com/office/officeart/2005/8/layout/gear1"/>
    <dgm:cxn modelId="{BD8DCB4B-B332-DB49-8AD0-64E01A9510B3}" type="presOf" srcId="{AA92E03E-4155-418E-88F2-AF7048FC39FB}" destId="{05932F27-E0AA-40EB-B0D6-49DB9E3A953A}" srcOrd="3" destOrd="0" presId="urn:microsoft.com/office/officeart/2005/8/layout/gear1"/>
    <dgm:cxn modelId="{D53600A6-C019-044E-99A1-28788E6145D4}" type="presOf" srcId="{3304D004-F334-493D-BDF7-E720813FE679}" destId="{032CCDE4-FDDA-401D-B46D-9CD1E7D858D7}" srcOrd="2" destOrd="0" presId="urn:microsoft.com/office/officeart/2005/8/layout/gear1"/>
    <dgm:cxn modelId="{1EF9F9B0-DB4A-9F4E-BB71-63E650A8984B}" type="presOf" srcId="{3D807FCA-591B-4C70-81DC-5DA4F2720795}" destId="{CACE52E1-7705-439B-9378-88CD5B5E55E2}" srcOrd="0" destOrd="0" presId="urn:microsoft.com/office/officeart/2005/8/layout/gear1"/>
    <dgm:cxn modelId="{D5B771F8-B4ED-5A45-93CE-E4D82CA4049B}" type="presParOf" srcId="{8B238BCD-6305-4392-B47B-1467A17C6A6F}" destId="{04CA0218-7025-47F6-8AA0-D6A9D22EC86F}" srcOrd="0" destOrd="0" presId="urn:microsoft.com/office/officeart/2005/8/layout/gear1"/>
    <dgm:cxn modelId="{245139E7-F137-4A46-B6EB-A5B4797F6B45}" type="presParOf" srcId="{8B238BCD-6305-4392-B47B-1467A17C6A6F}" destId="{87E88C79-500C-4078-AB8C-32BC9C804982}" srcOrd="1" destOrd="0" presId="urn:microsoft.com/office/officeart/2005/8/layout/gear1"/>
    <dgm:cxn modelId="{75F12AB8-33F3-6F4A-B5D4-B48954B4157D}" type="presParOf" srcId="{8B238BCD-6305-4392-B47B-1467A17C6A6F}" destId="{032CCDE4-FDDA-401D-B46D-9CD1E7D858D7}" srcOrd="2" destOrd="0" presId="urn:microsoft.com/office/officeart/2005/8/layout/gear1"/>
    <dgm:cxn modelId="{B217EF67-E305-F744-B163-65ED3330CCB9}" type="presParOf" srcId="{8B238BCD-6305-4392-B47B-1467A17C6A6F}" destId="{CACE52E1-7705-439B-9378-88CD5B5E55E2}" srcOrd="3" destOrd="0" presId="urn:microsoft.com/office/officeart/2005/8/layout/gear1"/>
    <dgm:cxn modelId="{49A5743F-FC53-6A47-9220-40F62BF771BB}" type="presParOf" srcId="{8B238BCD-6305-4392-B47B-1467A17C6A6F}" destId="{B7C7F738-E26D-4DBD-BB5C-8C892C921910}" srcOrd="4" destOrd="0" presId="urn:microsoft.com/office/officeart/2005/8/layout/gear1"/>
    <dgm:cxn modelId="{F722106D-B55B-5748-AB0B-98359C034CA2}" type="presParOf" srcId="{8B238BCD-6305-4392-B47B-1467A17C6A6F}" destId="{B7B0734D-71F1-4569-B83E-A3BF88778BEA}" srcOrd="5" destOrd="0" presId="urn:microsoft.com/office/officeart/2005/8/layout/gear1"/>
    <dgm:cxn modelId="{EFB12E06-0832-A549-A360-9219C1AAD175}" type="presParOf" srcId="{8B238BCD-6305-4392-B47B-1467A17C6A6F}" destId="{E3A7769D-994D-4201-9C55-35AB41FE4ADE}" srcOrd="6" destOrd="0" presId="urn:microsoft.com/office/officeart/2005/8/layout/gear1"/>
    <dgm:cxn modelId="{B92D431C-3F4D-EF49-A857-CA18BDE40B2B}" type="presParOf" srcId="{8B238BCD-6305-4392-B47B-1467A17C6A6F}" destId="{B522570A-2C11-4C7E-A28F-421FA321D968}" srcOrd="7" destOrd="0" presId="urn:microsoft.com/office/officeart/2005/8/layout/gear1"/>
    <dgm:cxn modelId="{ECC6B53A-CDE4-4442-93C8-A8C30139F9E7}" type="presParOf" srcId="{8B238BCD-6305-4392-B47B-1467A17C6A6F}" destId="{962343CF-0C27-4858-A177-7F23DAC84FA7}" srcOrd="8" destOrd="0" presId="urn:microsoft.com/office/officeart/2005/8/layout/gear1"/>
    <dgm:cxn modelId="{DA004FE4-7441-044B-BE7E-041BD8EF36B2}" type="presParOf" srcId="{8B238BCD-6305-4392-B47B-1467A17C6A6F}" destId="{05932F27-E0AA-40EB-B0D6-49DB9E3A953A}" srcOrd="9" destOrd="0" presId="urn:microsoft.com/office/officeart/2005/8/layout/gear1"/>
    <dgm:cxn modelId="{391CBEF2-59F7-C44E-9965-17C26D9AEB2E}" type="presParOf" srcId="{8B238BCD-6305-4392-B47B-1467A17C6A6F}" destId="{45844FD4-688F-4BFA-BF77-124C5C0AE4BC}" srcOrd="10" destOrd="0" presId="urn:microsoft.com/office/officeart/2005/8/layout/gear1"/>
    <dgm:cxn modelId="{4B7705BD-1011-F545-A2BE-F95E89BA283B}" type="presParOf" srcId="{8B238BCD-6305-4392-B47B-1467A17C6A6F}" destId="{42F1796E-BA3A-4D32-AC1F-5F18FD7FDF2F}" srcOrd="11" destOrd="0" presId="urn:microsoft.com/office/officeart/2005/8/layout/gear1"/>
    <dgm:cxn modelId="{10510641-8A2A-2D43-ABD4-EE61712F655F}" type="presParOf" srcId="{8B238BCD-6305-4392-B47B-1467A17C6A6F}" destId="{D74A5018-E370-4C2B-BE45-4E8CA62D563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1D06A0-E78E-4D83-8205-92E3ECCC187C}" type="doc">
      <dgm:prSet loTypeId="urn:microsoft.com/office/officeart/2005/8/layout/hProcess9" loCatId="process" qsTypeId="urn:microsoft.com/office/officeart/2005/8/quickstyle/3d2" qsCatId="3D" csTypeId="urn:microsoft.com/office/officeart/2005/8/colors/accent1_2" csCatId="accent1" phldr="1"/>
      <dgm:spPr/>
    </dgm:pt>
    <dgm:pt modelId="{A04B5E5C-F411-4126-8833-98161C564121}">
      <dgm:prSet phldrT="[Text]"/>
      <dgm:spPr>
        <a:xfrm>
          <a:off x="3136218" y="912033"/>
          <a:ext cx="1490981" cy="1216044"/>
        </a:xfrm>
        <a:prstGeom prst="roundRect">
          <a:avLst/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s-AR" dirty="0" err="1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Classification</a:t>
          </a:r>
          <a:endParaRPr lang="en-US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gm:t>
    </dgm:pt>
    <dgm:pt modelId="{6175194A-0D35-40FB-91BC-46DC92340370}" type="parTrans" cxnId="{D2997776-DF7F-4A17-ABC4-8A4FB5BCAE20}">
      <dgm:prSet/>
      <dgm:spPr/>
      <dgm:t>
        <a:bodyPr/>
        <a:lstStyle/>
        <a:p>
          <a:endParaRPr lang="en-US"/>
        </a:p>
      </dgm:t>
    </dgm:pt>
    <dgm:pt modelId="{C8664D24-9452-4565-B121-35E5AAAA6031}" type="sibTrans" cxnId="{D2997776-DF7F-4A17-ABC4-8A4FB5BCAE20}">
      <dgm:prSet/>
      <dgm:spPr/>
      <dgm:t>
        <a:bodyPr/>
        <a:lstStyle/>
        <a:p>
          <a:endParaRPr lang="en-US"/>
        </a:p>
      </dgm:t>
    </dgm:pt>
    <dgm:pt modelId="{CC78CD41-7BCD-449A-A794-396A68FEC668}">
      <dgm:prSet phldrT="[Text]"/>
      <dgm:spPr>
        <a:xfrm>
          <a:off x="1570597" y="912033"/>
          <a:ext cx="1490981" cy="1216044"/>
        </a:xfrm>
        <a:prstGeom prst="roundRect">
          <a:avLst/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s-AR" dirty="0" err="1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Feature</a:t>
          </a:r>
          <a:endParaRPr lang="es-AR" dirty="0" smtClean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  <a:p>
          <a:r>
            <a:rPr lang="es-AR" dirty="0" err="1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Extraction</a:t>
          </a:r>
          <a:endParaRPr lang="es-AR" dirty="0" smtClean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gm:t>
    </dgm:pt>
    <dgm:pt modelId="{743D0886-CBFF-4E3A-B3AB-B5F5AAA75109}" type="parTrans" cxnId="{71AABFFB-5ED2-4A8C-AB59-BC23CF998DC5}">
      <dgm:prSet/>
      <dgm:spPr/>
      <dgm:t>
        <a:bodyPr/>
        <a:lstStyle/>
        <a:p>
          <a:endParaRPr lang="en-US"/>
        </a:p>
      </dgm:t>
    </dgm:pt>
    <dgm:pt modelId="{BCB35C9A-3793-46E4-9BFF-50643D3C7FF8}" type="sibTrans" cxnId="{71AABFFB-5ED2-4A8C-AB59-BC23CF998DC5}">
      <dgm:prSet/>
      <dgm:spPr/>
      <dgm:t>
        <a:bodyPr/>
        <a:lstStyle/>
        <a:p>
          <a:endParaRPr lang="en-US"/>
        </a:p>
      </dgm:t>
    </dgm:pt>
    <dgm:pt modelId="{1EE1CA29-59D1-46EA-A39B-4FB735EE08CA}">
      <dgm:prSet phldrT="[Text]"/>
      <dgm:spPr>
        <a:xfrm>
          <a:off x="4975" y="912033"/>
          <a:ext cx="1490981" cy="1216044"/>
        </a:xfrm>
        <a:prstGeom prst="roundRect">
          <a:avLst/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s-AR" dirty="0" err="1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Preprocessing</a:t>
          </a:r>
          <a:endParaRPr lang="en-US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gm:t>
    </dgm:pt>
    <dgm:pt modelId="{98D427BC-5726-412D-922B-58887BD6CFD0}" type="parTrans" cxnId="{2DC649A8-D018-47C5-B251-690CCBC41E8E}">
      <dgm:prSet/>
      <dgm:spPr/>
      <dgm:t>
        <a:bodyPr/>
        <a:lstStyle/>
        <a:p>
          <a:endParaRPr lang="en-US"/>
        </a:p>
      </dgm:t>
    </dgm:pt>
    <dgm:pt modelId="{5CA533F8-4C57-4BC8-B93D-FAC9CA3D349A}" type="sibTrans" cxnId="{2DC649A8-D018-47C5-B251-690CCBC41E8E}">
      <dgm:prSet/>
      <dgm:spPr/>
      <dgm:t>
        <a:bodyPr/>
        <a:lstStyle/>
        <a:p>
          <a:endParaRPr lang="en-US"/>
        </a:p>
      </dgm:t>
    </dgm:pt>
    <dgm:pt modelId="{E4D91ADA-CB48-4729-A170-F932FB46D6D1}" type="pres">
      <dgm:prSet presAssocID="{3F1D06A0-E78E-4D83-8205-92E3ECCC187C}" presName="CompostProcess" presStyleCnt="0">
        <dgm:presLayoutVars>
          <dgm:dir val="rev"/>
          <dgm:resizeHandles val="exact"/>
        </dgm:presLayoutVars>
      </dgm:prSet>
      <dgm:spPr/>
    </dgm:pt>
    <dgm:pt modelId="{240F625E-2071-44C4-AE15-6158EB3443C7}" type="pres">
      <dgm:prSet presAssocID="{3F1D06A0-E78E-4D83-8205-92E3ECCC187C}" presName="arrow" presStyleLbl="bgShp" presStyleIdx="0" presStyleCnt="1" custFlipHor="1" custScaleX="116445" custLinFactNeighborX="1528"/>
      <dgm:spPr>
        <a:xfrm flipH="1">
          <a:off x="23664" y="0"/>
          <a:ext cx="4584846" cy="3040112"/>
        </a:xfrm>
        <a:prstGeom prst="leftArrow">
          <a:avLst/>
        </a:prstGeom>
        <a:gradFill rotWithShape="0">
          <a:gsLst>
            <a:gs pos="0">
              <a:srgbClr val="0F6FC6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ysClr val="window" lastClr="FFFFFF"/>
          </a:contourClr>
        </a:sp3d>
      </dgm:spPr>
    </dgm:pt>
    <dgm:pt modelId="{B7957A5D-5CD9-49AB-A73E-11F36DB6CF68}" type="pres">
      <dgm:prSet presAssocID="{3F1D06A0-E78E-4D83-8205-92E3ECCC187C}" presName="linearProcess" presStyleCnt="0"/>
      <dgm:spPr/>
    </dgm:pt>
    <dgm:pt modelId="{917A448C-351D-4AA2-AE54-4453F74B9217}" type="pres">
      <dgm:prSet presAssocID="{A04B5E5C-F411-4126-8833-98161C56412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C904DA-46EF-498F-B438-9BDEB2BEB05E}" type="pres">
      <dgm:prSet presAssocID="{C8664D24-9452-4565-B121-35E5AAAA6031}" presName="sibTrans" presStyleCnt="0"/>
      <dgm:spPr/>
    </dgm:pt>
    <dgm:pt modelId="{0ECB3E0D-CE7E-4FC8-8B72-84394AFD5E1E}" type="pres">
      <dgm:prSet presAssocID="{CC78CD41-7BCD-449A-A794-396A68FEC66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26681A-3C31-4439-ADC2-3CCF2A480DE8}" type="pres">
      <dgm:prSet presAssocID="{BCB35C9A-3793-46E4-9BFF-50643D3C7FF8}" presName="sibTrans" presStyleCnt="0"/>
      <dgm:spPr/>
    </dgm:pt>
    <dgm:pt modelId="{A8C2F01F-B64C-4185-8782-D32B47DA1841}" type="pres">
      <dgm:prSet presAssocID="{1EE1CA29-59D1-46EA-A39B-4FB735EE08CA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DA8744-A57E-472E-8AC9-6EABB80DA422}" type="presOf" srcId="{CC78CD41-7BCD-449A-A794-396A68FEC668}" destId="{0ECB3E0D-CE7E-4FC8-8B72-84394AFD5E1E}" srcOrd="0" destOrd="0" presId="urn:microsoft.com/office/officeart/2005/8/layout/hProcess9"/>
    <dgm:cxn modelId="{71AABFFB-5ED2-4A8C-AB59-BC23CF998DC5}" srcId="{3F1D06A0-E78E-4D83-8205-92E3ECCC187C}" destId="{CC78CD41-7BCD-449A-A794-396A68FEC668}" srcOrd="1" destOrd="0" parTransId="{743D0886-CBFF-4E3A-B3AB-B5F5AAA75109}" sibTransId="{BCB35C9A-3793-46E4-9BFF-50643D3C7FF8}"/>
    <dgm:cxn modelId="{4D14B1BB-BD95-4027-A94F-A2B6CE28B9D9}" type="presOf" srcId="{1EE1CA29-59D1-46EA-A39B-4FB735EE08CA}" destId="{A8C2F01F-B64C-4185-8782-D32B47DA1841}" srcOrd="0" destOrd="0" presId="urn:microsoft.com/office/officeart/2005/8/layout/hProcess9"/>
    <dgm:cxn modelId="{D2997776-DF7F-4A17-ABC4-8A4FB5BCAE20}" srcId="{3F1D06A0-E78E-4D83-8205-92E3ECCC187C}" destId="{A04B5E5C-F411-4126-8833-98161C564121}" srcOrd="0" destOrd="0" parTransId="{6175194A-0D35-40FB-91BC-46DC92340370}" sibTransId="{C8664D24-9452-4565-B121-35E5AAAA6031}"/>
    <dgm:cxn modelId="{397BCEFA-A25C-48FA-8B8E-0C577CC6C56D}" type="presOf" srcId="{A04B5E5C-F411-4126-8833-98161C564121}" destId="{917A448C-351D-4AA2-AE54-4453F74B9217}" srcOrd="0" destOrd="0" presId="urn:microsoft.com/office/officeart/2005/8/layout/hProcess9"/>
    <dgm:cxn modelId="{9E325270-E1C3-4EC3-8B5A-914C7A0F660E}" type="presOf" srcId="{3F1D06A0-E78E-4D83-8205-92E3ECCC187C}" destId="{E4D91ADA-CB48-4729-A170-F932FB46D6D1}" srcOrd="0" destOrd="0" presId="urn:microsoft.com/office/officeart/2005/8/layout/hProcess9"/>
    <dgm:cxn modelId="{2DC649A8-D018-47C5-B251-690CCBC41E8E}" srcId="{3F1D06A0-E78E-4D83-8205-92E3ECCC187C}" destId="{1EE1CA29-59D1-46EA-A39B-4FB735EE08CA}" srcOrd="2" destOrd="0" parTransId="{98D427BC-5726-412D-922B-58887BD6CFD0}" sibTransId="{5CA533F8-4C57-4BC8-B93D-FAC9CA3D349A}"/>
    <dgm:cxn modelId="{2B3E553E-17ED-469B-8260-DD9891D65B32}" type="presParOf" srcId="{E4D91ADA-CB48-4729-A170-F932FB46D6D1}" destId="{240F625E-2071-44C4-AE15-6158EB3443C7}" srcOrd="0" destOrd="0" presId="urn:microsoft.com/office/officeart/2005/8/layout/hProcess9"/>
    <dgm:cxn modelId="{F05747E9-6F7F-4BE9-87D9-A8673C546202}" type="presParOf" srcId="{E4D91ADA-CB48-4729-A170-F932FB46D6D1}" destId="{B7957A5D-5CD9-49AB-A73E-11F36DB6CF68}" srcOrd="1" destOrd="0" presId="urn:microsoft.com/office/officeart/2005/8/layout/hProcess9"/>
    <dgm:cxn modelId="{C6B33E26-2E69-4E34-BCD3-C36E0BAF49A1}" type="presParOf" srcId="{B7957A5D-5CD9-49AB-A73E-11F36DB6CF68}" destId="{917A448C-351D-4AA2-AE54-4453F74B9217}" srcOrd="0" destOrd="0" presId="urn:microsoft.com/office/officeart/2005/8/layout/hProcess9"/>
    <dgm:cxn modelId="{AC47E086-C4A3-491A-B2B9-396FD3F25072}" type="presParOf" srcId="{B7957A5D-5CD9-49AB-A73E-11F36DB6CF68}" destId="{6AC904DA-46EF-498F-B438-9BDEB2BEB05E}" srcOrd="1" destOrd="0" presId="urn:microsoft.com/office/officeart/2005/8/layout/hProcess9"/>
    <dgm:cxn modelId="{B5CCF1FE-C44F-4A5C-9EF7-F368A5FA9B9F}" type="presParOf" srcId="{B7957A5D-5CD9-49AB-A73E-11F36DB6CF68}" destId="{0ECB3E0D-CE7E-4FC8-8B72-84394AFD5E1E}" srcOrd="2" destOrd="0" presId="urn:microsoft.com/office/officeart/2005/8/layout/hProcess9"/>
    <dgm:cxn modelId="{C49E414B-C6EF-4451-A7F6-D344FDF9E4CF}" type="presParOf" srcId="{B7957A5D-5CD9-49AB-A73E-11F36DB6CF68}" destId="{4426681A-3C31-4439-ADC2-3CCF2A480DE8}" srcOrd="3" destOrd="0" presId="urn:microsoft.com/office/officeart/2005/8/layout/hProcess9"/>
    <dgm:cxn modelId="{1BE7AAC5-B9A0-48F5-8319-E2DA18A9D60C}" type="presParOf" srcId="{B7957A5D-5CD9-49AB-A73E-11F36DB6CF68}" destId="{A8C2F01F-B64C-4185-8782-D32B47DA184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677084-3AAA-4981-865A-3F88A3949DB4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6BB26C-07CE-4E91-A1DD-6043D95F9E1F}">
      <dgm:prSet/>
      <dgm:spPr/>
      <dgm:t>
        <a:bodyPr/>
        <a:lstStyle/>
        <a:p>
          <a:pPr algn="l" rtl="0"/>
          <a:r>
            <a:rPr lang="es-ES" dirty="0" smtClean="0">
              <a:solidFill>
                <a:schemeClr val="accent4"/>
              </a:solidFill>
            </a:rPr>
            <a:t>EEG  </a:t>
          </a:r>
          <a:r>
            <a:rPr lang="es-ES" i="1" dirty="0" err="1" smtClean="0">
              <a:solidFill>
                <a:schemeClr val="accent4"/>
              </a:solidFill>
            </a:rPr>
            <a:t>Electroencefalog</a:t>
          </a:r>
          <a:r>
            <a:rPr lang="es-AR" i="1" dirty="0" err="1" smtClean="0">
              <a:solidFill>
                <a:schemeClr val="accent4"/>
              </a:solidFill>
            </a:rPr>
            <a:t>ráma</a:t>
          </a:r>
          <a:endParaRPr lang="es-ES" i="1" dirty="0">
            <a:solidFill>
              <a:schemeClr val="accent4"/>
            </a:solidFill>
          </a:endParaRPr>
        </a:p>
      </dgm:t>
    </dgm:pt>
    <dgm:pt modelId="{1906DC83-917B-4BD7-ABE2-E654E130801C}" type="parTrans" cxnId="{2C995A8E-77E9-45EF-A885-4E0575A363D6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F3819C1B-CCD5-4E77-A90E-A06E3E885D37}" type="sibTrans" cxnId="{2C995A8E-77E9-45EF-A885-4E0575A363D6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ACAB29B3-10C4-42C1-BBE6-DCF84E22218F}">
      <dgm:prSet/>
      <dgm:spPr/>
      <dgm:t>
        <a:bodyPr/>
        <a:lstStyle/>
        <a:p>
          <a:pPr algn="l" rtl="0"/>
          <a:r>
            <a:rPr lang="en-US" dirty="0" err="1" smtClean="0">
              <a:solidFill>
                <a:schemeClr val="accent4"/>
              </a:solidFill>
            </a:rPr>
            <a:t>ECoG</a:t>
          </a:r>
          <a:r>
            <a:rPr lang="en-US" dirty="0" smtClean="0">
              <a:solidFill>
                <a:schemeClr val="accent4"/>
              </a:solidFill>
            </a:rPr>
            <a:t> </a:t>
          </a:r>
          <a:r>
            <a:rPr lang="en-US" i="1" dirty="0" err="1" smtClean="0">
              <a:solidFill>
                <a:schemeClr val="accent4"/>
              </a:solidFill>
            </a:rPr>
            <a:t>Electrocorticography</a:t>
          </a:r>
          <a:r>
            <a:rPr lang="en-US" dirty="0" smtClean="0">
              <a:solidFill>
                <a:schemeClr val="accent4"/>
              </a:solidFill>
            </a:rPr>
            <a:t> </a:t>
          </a:r>
          <a:endParaRPr lang="en-US" dirty="0">
            <a:solidFill>
              <a:schemeClr val="accent4"/>
            </a:solidFill>
          </a:endParaRPr>
        </a:p>
      </dgm:t>
    </dgm:pt>
    <dgm:pt modelId="{CDB7809A-FE25-4DC1-8204-8A4710B33BA3}" type="parTrans" cxnId="{05007164-4F52-4D3A-BCAC-25551FA2551D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C122E296-BC1E-4C82-BFCC-CAB16943CFB6}" type="sibTrans" cxnId="{05007164-4F52-4D3A-BCAC-25551FA2551D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A05DF81E-910B-4D51-AC71-6EBFF4A78164}">
      <dgm:prSet/>
      <dgm:spPr/>
      <dgm:t>
        <a:bodyPr/>
        <a:lstStyle/>
        <a:p>
          <a:pPr algn="l" rtl="0"/>
          <a:r>
            <a:rPr lang="es-ES" dirty="0" smtClean="0">
              <a:solidFill>
                <a:schemeClr val="accent4"/>
              </a:solidFill>
            </a:rPr>
            <a:t>MEG </a:t>
          </a:r>
          <a:r>
            <a:rPr lang="es-ES" i="1" dirty="0" err="1" smtClean="0">
              <a:solidFill>
                <a:schemeClr val="accent4"/>
              </a:solidFill>
            </a:rPr>
            <a:t>Magnetoencefalografía</a:t>
          </a:r>
          <a:endParaRPr lang="es-ES" i="1" dirty="0">
            <a:solidFill>
              <a:schemeClr val="accent4"/>
            </a:solidFill>
          </a:endParaRPr>
        </a:p>
      </dgm:t>
    </dgm:pt>
    <dgm:pt modelId="{F20120BD-08C9-4E9A-B2B9-1463ABA67889}" type="parTrans" cxnId="{77656E36-DC2C-44E5-8885-CFC9200B0069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A5E949EA-9259-4CB0-A2B6-83B0FFE8E442}" type="sibTrans" cxnId="{77656E36-DC2C-44E5-8885-CFC9200B0069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D1B84D29-1BD0-4DCD-B934-CC12ADCF854B}">
      <dgm:prSet/>
      <dgm:spPr/>
      <dgm:t>
        <a:bodyPr/>
        <a:lstStyle/>
        <a:p>
          <a:pPr algn="l" rtl="0"/>
          <a:r>
            <a:rPr lang="es-ES" dirty="0" err="1" smtClean="0">
              <a:solidFill>
                <a:schemeClr val="accent4"/>
              </a:solidFill>
            </a:rPr>
            <a:t>fMRI</a:t>
          </a:r>
          <a:r>
            <a:rPr lang="es-ES" dirty="0" smtClean="0">
              <a:solidFill>
                <a:schemeClr val="accent4"/>
              </a:solidFill>
            </a:rPr>
            <a:t> </a:t>
          </a:r>
          <a:r>
            <a:rPr lang="es-ES" i="1" dirty="0" smtClean="0">
              <a:solidFill>
                <a:schemeClr val="accent4"/>
              </a:solidFill>
            </a:rPr>
            <a:t>Resonancia Magnética Funcional</a:t>
          </a:r>
          <a:endParaRPr lang="es-ES" i="1" dirty="0">
            <a:solidFill>
              <a:schemeClr val="accent4"/>
            </a:solidFill>
          </a:endParaRPr>
        </a:p>
      </dgm:t>
    </dgm:pt>
    <dgm:pt modelId="{2E8FC3D6-CD49-4321-A396-DD2FDDBF4AC8}" type="parTrans" cxnId="{66534E94-9ABD-4A14-A313-2A6BE5362C9A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7D455649-5B50-4024-BA00-587DCAE1BE6B}" type="sibTrans" cxnId="{66534E94-9ABD-4A14-A313-2A6BE5362C9A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E277D196-36C8-4F92-8262-CAB05BE1528F}">
      <dgm:prSet/>
      <dgm:spPr/>
      <dgm:t>
        <a:bodyPr/>
        <a:lstStyle/>
        <a:p>
          <a:pPr algn="l" rtl="0"/>
          <a:r>
            <a:rPr lang="es-ES" dirty="0" smtClean="0">
              <a:solidFill>
                <a:schemeClr val="accent4"/>
              </a:solidFill>
            </a:rPr>
            <a:t>PET </a:t>
          </a:r>
          <a:r>
            <a:rPr lang="es-AR" i="1" dirty="0" smtClean="0">
              <a:solidFill>
                <a:schemeClr val="accent4"/>
              </a:solidFill>
            </a:rPr>
            <a:t>Tomografía por Emisión de Positrones</a:t>
          </a:r>
          <a:endParaRPr lang="es-ES" i="1" dirty="0">
            <a:solidFill>
              <a:schemeClr val="accent4"/>
            </a:solidFill>
          </a:endParaRPr>
        </a:p>
      </dgm:t>
    </dgm:pt>
    <dgm:pt modelId="{A0C1F79F-E432-41DA-83A1-AAD473619C6C}" type="parTrans" cxnId="{D8DB69E4-6246-4584-AF78-62E94D041834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C8D48EDA-D72A-45DF-A108-CA6544D97F78}" type="sibTrans" cxnId="{D8DB69E4-6246-4584-AF78-62E94D041834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C9AA6E05-8A4D-4D52-AE96-FD27646B0EBD}">
      <dgm:prSet/>
      <dgm:spPr/>
      <dgm:t>
        <a:bodyPr/>
        <a:lstStyle/>
        <a:p>
          <a:pPr algn="l" rtl="0"/>
          <a:r>
            <a:rPr lang="es-ES" dirty="0" err="1" smtClean="0">
              <a:solidFill>
                <a:schemeClr val="accent4"/>
              </a:solidFill>
            </a:rPr>
            <a:t>fTCD</a:t>
          </a:r>
          <a:r>
            <a:rPr lang="es-ES" dirty="0" smtClean="0">
              <a:solidFill>
                <a:schemeClr val="accent4"/>
              </a:solidFill>
            </a:rPr>
            <a:t> </a:t>
          </a:r>
          <a:r>
            <a:rPr lang="es-ES" i="1" dirty="0" err="1" smtClean="0">
              <a:solidFill>
                <a:schemeClr val="accent4"/>
              </a:solidFill>
            </a:rPr>
            <a:t>Functional</a:t>
          </a:r>
          <a:r>
            <a:rPr lang="es-ES" i="1" dirty="0" smtClean="0">
              <a:solidFill>
                <a:schemeClr val="accent4"/>
              </a:solidFill>
            </a:rPr>
            <a:t> </a:t>
          </a:r>
          <a:r>
            <a:rPr lang="es-ES" i="1" dirty="0" err="1" smtClean="0">
              <a:solidFill>
                <a:schemeClr val="accent4"/>
              </a:solidFill>
            </a:rPr>
            <a:t>TransCranial</a:t>
          </a:r>
          <a:r>
            <a:rPr lang="es-ES" i="1" dirty="0" smtClean="0">
              <a:solidFill>
                <a:schemeClr val="accent4"/>
              </a:solidFill>
            </a:rPr>
            <a:t> </a:t>
          </a:r>
          <a:r>
            <a:rPr lang="es-ES" i="1" dirty="0" err="1" smtClean="0">
              <a:solidFill>
                <a:schemeClr val="accent4"/>
              </a:solidFill>
            </a:rPr>
            <a:t>Doppler</a:t>
          </a:r>
          <a:endParaRPr lang="es-ES" i="1" dirty="0">
            <a:solidFill>
              <a:schemeClr val="accent4"/>
            </a:solidFill>
          </a:endParaRPr>
        </a:p>
      </dgm:t>
    </dgm:pt>
    <dgm:pt modelId="{4E8BE897-C2F1-4BAA-9772-17C5FFBAC789}" type="parTrans" cxnId="{14E105D7-0192-4BF7-8C73-7F33B03CC056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75CB4FC4-D88B-48AE-A9BA-B12C14F2EE82}" type="sibTrans" cxnId="{14E105D7-0192-4BF7-8C73-7F33B03CC056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E35004C3-FC70-468D-AA7C-8F2DADFA8A59}">
      <dgm:prSet/>
      <dgm:spPr/>
      <dgm:t>
        <a:bodyPr/>
        <a:lstStyle/>
        <a:p>
          <a:pPr algn="l" rtl="0"/>
          <a:r>
            <a:rPr lang="es-ES" dirty="0" err="1" smtClean="0">
              <a:solidFill>
                <a:schemeClr val="accent4"/>
              </a:solidFill>
            </a:rPr>
            <a:t>fNIR</a:t>
          </a:r>
          <a:r>
            <a:rPr lang="es-ES" dirty="0" smtClean="0">
              <a:solidFill>
                <a:schemeClr val="accent4"/>
              </a:solidFill>
            </a:rPr>
            <a:t>  </a:t>
          </a:r>
          <a:r>
            <a:rPr lang="es-ES" i="1" dirty="0" err="1" smtClean="0">
              <a:solidFill>
                <a:schemeClr val="accent4"/>
              </a:solidFill>
            </a:rPr>
            <a:t>functional</a:t>
          </a:r>
          <a:r>
            <a:rPr lang="es-ES" i="1" dirty="0" smtClean="0">
              <a:solidFill>
                <a:schemeClr val="accent4"/>
              </a:solidFill>
            </a:rPr>
            <a:t> </a:t>
          </a:r>
          <a:r>
            <a:rPr lang="es-ES" i="1" dirty="0" err="1" smtClean="0">
              <a:solidFill>
                <a:schemeClr val="accent4"/>
              </a:solidFill>
            </a:rPr>
            <a:t>Near</a:t>
          </a:r>
          <a:r>
            <a:rPr lang="es-ES" i="1" dirty="0" smtClean="0">
              <a:solidFill>
                <a:schemeClr val="accent4"/>
              </a:solidFill>
            </a:rPr>
            <a:t> Infra</a:t>
          </a:r>
          <a:r>
            <a:rPr lang="en-US" i="1" dirty="0" smtClean="0">
              <a:solidFill>
                <a:schemeClr val="accent4"/>
              </a:solidFill>
            </a:rPr>
            <a:t>Red </a:t>
          </a:r>
          <a:endParaRPr lang="es-ES" i="1" dirty="0">
            <a:solidFill>
              <a:schemeClr val="accent4"/>
            </a:solidFill>
          </a:endParaRPr>
        </a:p>
      </dgm:t>
    </dgm:pt>
    <dgm:pt modelId="{DE393531-4101-46FA-9249-4CAEC9A18F53}" type="parTrans" cxnId="{0A6F1FC0-B67E-4376-AB06-347734BF3EE0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05EC7B1D-597F-490C-9705-71FA78B93F4F}" type="sibTrans" cxnId="{0A6F1FC0-B67E-4376-AB06-347734BF3EE0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7FDB9F5D-B3F5-411B-924D-26F1E80D314A}" type="pres">
      <dgm:prSet presAssocID="{AB677084-3AAA-4981-865A-3F88A3949DB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DC8C93-333A-41E8-8795-E3EB1BDB9C7B}" type="pres">
      <dgm:prSet presAssocID="{EE6BB26C-07CE-4E91-A1DD-6043D95F9E1F}" presName="composite" presStyleCnt="0"/>
      <dgm:spPr/>
    </dgm:pt>
    <dgm:pt modelId="{D445BB4C-9E39-4C4F-B7C4-554F532D6B3F}" type="pres">
      <dgm:prSet presAssocID="{EE6BB26C-07CE-4E91-A1DD-6043D95F9E1F}" presName="imgShp" presStyleLbl="fgImgPlace1" presStyleIdx="0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4BE0F12-E404-4531-A48D-E872D9B1E6FF}" type="pres">
      <dgm:prSet presAssocID="{EE6BB26C-07CE-4E91-A1DD-6043D95F9E1F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E21C3-D5C8-498E-8A3F-48EFF14C6116}" type="pres">
      <dgm:prSet presAssocID="{F3819C1B-CCD5-4E77-A90E-A06E3E885D37}" presName="spacing" presStyleCnt="0"/>
      <dgm:spPr/>
    </dgm:pt>
    <dgm:pt modelId="{079389B6-13FB-4073-9826-DEF053F305D3}" type="pres">
      <dgm:prSet presAssocID="{ACAB29B3-10C4-42C1-BBE6-DCF84E22218F}" presName="composite" presStyleCnt="0"/>
      <dgm:spPr/>
    </dgm:pt>
    <dgm:pt modelId="{A1DF21E4-ABA9-48D6-9A59-BFCA91BA56D3}" type="pres">
      <dgm:prSet presAssocID="{ACAB29B3-10C4-42C1-BBE6-DCF84E22218F}" presName="imgShp" presStyleLbl="fgImgPlace1" presStyleIdx="1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CC61F1C-B439-4FAA-A4D2-FD896BFCDCF0}" type="pres">
      <dgm:prSet presAssocID="{ACAB29B3-10C4-42C1-BBE6-DCF84E22218F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444D5-E88C-40D1-9E51-3F70686E1ACB}" type="pres">
      <dgm:prSet presAssocID="{C122E296-BC1E-4C82-BFCC-CAB16943CFB6}" presName="spacing" presStyleCnt="0"/>
      <dgm:spPr/>
    </dgm:pt>
    <dgm:pt modelId="{586679C2-96FE-4FBD-BD10-3D19A25E8BDD}" type="pres">
      <dgm:prSet presAssocID="{A05DF81E-910B-4D51-AC71-6EBFF4A78164}" presName="composite" presStyleCnt="0"/>
      <dgm:spPr/>
    </dgm:pt>
    <dgm:pt modelId="{395A12B4-4EEB-472F-82A4-0789FA719FFF}" type="pres">
      <dgm:prSet presAssocID="{A05DF81E-910B-4D51-AC71-6EBFF4A78164}" presName="imgShp" presStyleLbl="fgImgPlace1" presStyleIdx="2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19462F5-2E79-4E61-801F-E024F1DBCDB7}" type="pres">
      <dgm:prSet presAssocID="{A05DF81E-910B-4D51-AC71-6EBFF4A78164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74447-A696-4654-A5A0-0857720CBCF4}" type="pres">
      <dgm:prSet presAssocID="{A5E949EA-9259-4CB0-A2B6-83B0FFE8E442}" presName="spacing" presStyleCnt="0"/>
      <dgm:spPr/>
    </dgm:pt>
    <dgm:pt modelId="{78596D49-1535-4F2A-BBA0-168CDF7B4EAB}" type="pres">
      <dgm:prSet presAssocID="{D1B84D29-1BD0-4DCD-B934-CC12ADCF854B}" presName="composite" presStyleCnt="0"/>
      <dgm:spPr/>
    </dgm:pt>
    <dgm:pt modelId="{17DF83DD-B6D4-48A7-8B26-E2618F6ADB40}" type="pres">
      <dgm:prSet presAssocID="{D1B84D29-1BD0-4DCD-B934-CC12ADCF854B}" presName="imgShp" presStyleLbl="fgImgPlace1" presStyleIdx="3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58EB01B-3FA3-4E38-82E7-BEF8EC518555}" type="pres">
      <dgm:prSet presAssocID="{D1B84D29-1BD0-4DCD-B934-CC12ADCF854B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B37F5-321F-4C73-8637-D69DA145C24D}" type="pres">
      <dgm:prSet presAssocID="{7D455649-5B50-4024-BA00-587DCAE1BE6B}" presName="spacing" presStyleCnt="0"/>
      <dgm:spPr/>
    </dgm:pt>
    <dgm:pt modelId="{ECCEC823-89C9-4580-BEE2-4178DB2A7685}" type="pres">
      <dgm:prSet presAssocID="{E277D196-36C8-4F92-8262-CAB05BE1528F}" presName="composite" presStyleCnt="0"/>
      <dgm:spPr/>
    </dgm:pt>
    <dgm:pt modelId="{BCE04613-7023-465A-BFA2-1AEA1BEAF3F0}" type="pres">
      <dgm:prSet presAssocID="{E277D196-36C8-4F92-8262-CAB05BE1528F}" presName="imgShp" presStyleLbl="fgImgPlace1" presStyleIdx="4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5B1D19F-CF70-4CCB-8D56-7B77B5F0D599}" type="pres">
      <dgm:prSet presAssocID="{E277D196-36C8-4F92-8262-CAB05BE1528F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7BA74-AEA6-4EF4-9F23-5831B3945BCE}" type="pres">
      <dgm:prSet presAssocID="{C8D48EDA-D72A-45DF-A108-CA6544D97F78}" presName="spacing" presStyleCnt="0"/>
      <dgm:spPr/>
    </dgm:pt>
    <dgm:pt modelId="{BF0AF9EC-7AEA-4D9C-BFCD-AC64C44979A4}" type="pres">
      <dgm:prSet presAssocID="{C9AA6E05-8A4D-4D52-AE96-FD27646B0EBD}" presName="composite" presStyleCnt="0"/>
      <dgm:spPr/>
    </dgm:pt>
    <dgm:pt modelId="{9D45062C-517C-4866-B7FA-C20A68B0D877}" type="pres">
      <dgm:prSet presAssocID="{C9AA6E05-8A4D-4D52-AE96-FD27646B0EBD}" presName="imgShp" presStyleLbl="fgImgPlace1" presStyleIdx="5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FB0C0FD-D5EE-441F-8163-CB1D100E0A74}" type="pres">
      <dgm:prSet presAssocID="{C9AA6E05-8A4D-4D52-AE96-FD27646B0EBD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6AA3E-D11A-42E3-8ED9-DCE6F6F816BE}" type="pres">
      <dgm:prSet presAssocID="{75CB4FC4-D88B-48AE-A9BA-B12C14F2EE82}" presName="spacing" presStyleCnt="0"/>
      <dgm:spPr/>
    </dgm:pt>
    <dgm:pt modelId="{BDF52F7E-1A61-424F-966D-442D6F250236}" type="pres">
      <dgm:prSet presAssocID="{E35004C3-FC70-468D-AA7C-8F2DADFA8A59}" presName="composite" presStyleCnt="0"/>
      <dgm:spPr/>
    </dgm:pt>
    <dgm:pt modelId="{371CB2AA-45DF-4941-8020-28B44791F42E}" type="pres">
      <dgm:prSet presAssocID="{E35004C3-FC70-468D-AA7C-8F2DADFA8A59}" presName="imgShp" presStyleLbl="fgImgPlace1" presStyleIdx="6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6A2A10D-BA29-405B-8D66-F292B5D4D401}" type="pres">
      <dgm:prSet presAssocID="{E35004C3-FC70-468D-AA7C-8F2DADFA8A59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B68845-B3E1-E041-9C50-7D9841D36590}" type="presOf" srcId="{C9AA6E05-8A4D-4D52-AE96-FD27646B0EBD}" destId="{8FB0C0FD-D5EE-441F-8163-CB1D100E0A74}" srcOrd="0" destOrd="0" presId="urn:microsoft.com/office/officeart/2005/8/layout/vList3#1"/>
    <dgm:cxn modelId="{05007164-4F52-4D3A-BCAC-25551FA2551D}" srcId="{AB677084-3AAA-4981-865A-3F88A3949DB4}" destId="{ACAB29B3-10C4-42C1-BBE6-DCF84E22218F}" srcOrd="1" destOrd="0" parTransId="{CDB7809A-FE25-4DC1-8204-8A4710B33BA3}" sibTransId="{C122E296-BC1E-4C82-BFCC-CAB16943CFB6}"/>
    <dgm:cxn modelId="{2C995A8E-77E9-45EF-A885-4E0575A363D6}" srcId="{AB677084-3AAA-4981-865A-3F88A3949DB4}" destId="{EE6BB26C-07CE-4E91-A1DD-6043D95F9E1F}" srcOrd="0" destOrd="0" parTransId="{1906DC83-917B-4BD7-ABE2-E654E130801C}" sibTransId="{F3819C1B-CCD5-4E77-A90E-A06E3E885D37}"/>
    <dgm:cxn modelId="{BB40040D-0ECD-0447-A9F4-60159733D541}" type="presOf" srcId="{D1B84D29-1BD0-4DCD-B934-CC12ADCF854B}" destId="{A58EB01B-3FA3-4E38-82E7-BEF8EC518555}" srcOrd="0" destOrd="0" presId="urn:microsoft.com/office/officeart/2005/8/layout/vList3#1"/>
    <dgm:cxn modelId="{969D024C-90B4-EB4B-941F-EDE9B3379F18}" type="presOf" srcId="{E35004C3-FC70-468D-AA7C-8F2DADFA8A59}" destId="{06A2A10D-BA29-405B-8D66-F292B5D4D401}" srcOrd="0" destOrd="0" presId="urn:microsoft.com/office/officeart/2005/8/layout/vList3#1"/>
    <dgm:cxn modelId="{77656E36-DC2C-44E5-8885-CFC9200B0069}" srcId="{AB677084-3AAA-4981-865A-3F88A3949DB4}" destId="{A05DF81E-910B-4D51-AC71-6EBFF4A78164}" srcOrd="2" destOrd="0" parTransId="{F20120BD-08C9-4E9A-B2B9-1463ABA67889}" sibTransId="{A5E949EA-9259-4CB0-A2B6-83B0FFE8E442}"/>
    <dgm:cxn modelId="{78200C0D-0F02-664C-90DB-D674B450B4BB}" type="presOf" srcId="{AB677084-3AAA-4981-865A-3F88A3949DB4}" destId="{7FDB9F5D-B3F5-411B-924D-26F1E80D314A}" srcOrd="0" destOrd="0" presId="urn:microsoft.com/office/officeart/2005/8/layout/vList3#1"/>
    <dgm:cxn modelId="{0A6F1FC0-B67E-4376-AB06-347734BF3EE0}" srcId="{AB677084-3AAA-4981-865A-3F88A3949DB4}" destId="{E35004C3-FC70-468D-AA7C-8F2DADFA8A59}" srcOrd="6" destOrd="0" parTransId="{DE393531-4101-46FA-9249-4CAEC9A18F53}" sibTransId="{05EC7B1D-597F-490C-9705-71FA78B93F4F}"/>
    <dgm:cxn modelId="{32AC1981-DB01-3741-ADFF-714A9AA46A46}" type="presOf" srcId="{ACAB29B3-10C4-42C1-BBE6-DCF84E22218F}" destId="{ECC61F1C-B439-4FAA-A4D2-FD896BFCDCF0}" srcOrd="0" destOrd="0" presId="urn:microsoft.com/office/officeart/2005/8/layout/vList3#1"/>
    <dgm:cxn modelId="{A09D5DD9-4D11-B24D-84BB-CDD03987A01D}" type="presOf" srcId="{EE6BB26C-07CE-4E91-A1DD-6043D95F9E1F}" destId="{C4BE0F12-E404-4531-A48D-E872D9B1E6FF}" srcOrd="0" destOrd="0" presId="urn:microsoft.com/office/officeart/2005/8/layout/vList3#1"/>
    <dgm:cxn modelId="{66534E94-9ABD-4A14-A313-2A6BE5362C9A}" srcId="{AB677084-3AAA-4981-865A-3F88A3949DB4}" destId="{D1B84D29-1BD0-4DCD-B934-CC12ADCF854B}" srcOrd="3" destOrd="0" parTransId="{2E8FC3D6-CD49-4321-A396-DD2FDDBF4AC8}" sibTransId="{7D455649-5B50-4024-BA00-587DCAE1BE6B}"/>
    <dgm:cxn modelId="{D8DB69E4-6246-4584-AF78-62E94D041834}" srcId="{AB677084-3AAA-4981-865A-3F88A3949DB4}" destId="{E277D196-36C8-4F92-8262-CAB05BE1528F}" srcOrd="4" destOrd="0" parTransId="{A0C1F79F-E432-41DA-83A1-AAD473619C6C}" sibTransId="{C8D48EDA-D72A-45DF-A108-CA6544D97F78}"/>
    <dgm:cxn modelId="{9E6CBDD1-755A-9046-BDD0-1B7D85E01401}" type="presOf" srcId="{A05DF81E-910B-4D51-AC71-6EBFF4A78164}" destId="{919462F5-2E79-4E61-801F-E024F1DBCDB7}" srcOrd="0" destOrd="0" presId="urn:microsoft.com/office/officeart/2005/8/layout/vList3#1"/>
    <dgm:cxn modelId="{F7E6A2D6-03C9-CB41-9F4E-F112E97784D2}" type="presOf" srcId="{E277D196-36C8-4F92-8262-CAB05BE1528F}" destId="{35B1D19F-CF70-4CCB-8D56-7B77B5F0D599}" srcOrd="0" destOrd="0" presId="urn:microsoft.com/office/officeart/2005/8/layout/vList3#1"/>
    <dgm:cxn modelId="{14E105D7-0192-4BF7-8C73-7F33B03CC056}" srcId="{AB677084-3AAA-4981-865A-3F88A3949DB4}" destId="{C9AA6E05-8A4D-4D52-AE96-FD27646B0EBD}" srcOrd="5" destOrd="0" parTransId="{4E8BE897-C2F1-4BAA-9772-17C5FFBAC789}" sibTransId="{75CB4FC4-D88B-48AE-A9BA-B12C14F2EE82}"/>
    <dgm:cxn modelId="{9CE38E94-3E32-6A43-B6C3-B8332E61BEE2}" type="presParOf" srcId="{7FDB9F5D-B3F5-411B-924D-26F1E80D314A}" destId="{3CDC8C93-333A-41E8-8795-E3EB1BDB9C7B}" srcOrd="0" destOrd="0" presId="urn:microsoft.com/office/officeart/2005/8/layout/vList3#1"/>
    <dgm:cxn modelId="{44616874-F3B4-E747-AC22-AF1663DE155F}" type="presParOf" srcId="{3CDC8C93-333A-41E8-8795-E3EB1BDB9C7B}" destId="{D445BB4C-9E39-4C4F-B7C4-554F532D6B3F}" srcOrd="0" destOrd="0" presId="urn:microsoft.com/office/officeart/2005/8/layout/vList3#1"/>
    <dgm:cxn modelId="{03BD7AEE-74BC-AC49-AC10-823C2D1AA872}" type="presParOf" srcId="{3CDC8C93-333A-41E8-8795-E3EB1BDB9C7B}" destId="{C4BE0F12-E404-4531-A48D-E872D9B1E6FF}" srcOrd="1" destOrd="0" presId="urn:microsoft.com/office/officeart/2005/8/layout/vList3#1"/>
    <dgm:cxn modelId="{0095CC83-6243-684D-A291-A09BAC22E64A}" type="presParOf" srcId="{7FDB9F5D-B3F5-411B-924D-26F1E80D314A}" destId="{68EE21C3-D5C8-498E-8A3F-48EFF14C6116}" srcOrd="1" destOrd="0" presId="urn:microsoft.com/office/officeart/2005/8/layout/vList3#1"/>
    <dgm:cxn modelId="{21172784-2EB5-C14C-AE4B-BACE0D3E1FF3}" type="presParOf" srcId="{7FDB9F5D-B3F5-411B-924D-26F1E80D314A}" destId="{079389B6-13FB-4073-9826-DEF053F305D3}" srcOrd="2" destOrd="0" presId="urn:microsoft.com/office/officeart/2005/8/layout/vList3#1"/>
    <dgm:cxn modelId="{A4469B8D-C6E4-494A-B25B-B8BC071C6766}" type="presParOf" srcId="{079389B6-13FB-4073-9826-DEF053F305D3}" destId="{A1DF21E4-ABA9-48D6-9A59-BFCA91BA56D3}" srcOrd="0" destOrd="0" presId="urn:microsoft.com/office/officeart/2005/8/layout/vList3#1"/>
    <dgm:cxn modelId="{3533E4C2-7D6B-8246-A7C9-1597BD2FBF1C}" type="presParOf" srcId="{079389B6-13FB-4073-9826-DEF053F305D3}" destId="{ECC61F1C-B439-4FAA-A4D2-FD896BFCDCF0}" srcOrd="1" destOrd="0" presId="urn:microsoft.com/office/officeart/2005/8/layout/vList3#1"/>
    <dgm:cxn modelId="{F63CFFC0-1F82-4744-A3A3-B9F1F4AD82A2}" type="presParOf" srcId="{7FDB9F5D-B3F5-411B-924D-26F1E80D314A}" destId="{327444D5-E88C-40D1-9E51-3F70686E1ACB}" srcOrd="3" destOrd="0" presId="urn:microsoft.com/office/officeart/2005/8/layout/vList3#1"/>
    <dgm:cxn modelId="{1AF7C608-827E-A644-955B-BC1220519EB8}" type="presParOf" srcId="{7FDB9F5D-B3F5-411B-924D-26F1E80D314A}" destId="{586679C2-96FE-4FBD-BD10-3D19A25E8BDD}" srcOrd="4" destOrd="0" presId="urn:microsoft.com/office/officeart/2005/8/layout/vList3#1"/>
    <dgm:cxn modelId="{F3B757BF-21B3-A042-8877-C8E3456F8179}" type="presParOf" srcId="{586679C2-96FE-4FBD-BD10-3D19A25E8BDD}" destId="{395A12B4-4EEB-472F-82A4-0789FA719FFF}" srcOrd="0" destOrd="0" presId="urn:microsoft.com/office/officeart/2005/8/layout/vList3#1"/>
    <dgm:cxn modelId="{0DDDA643-6449-C840-8EB9-E4FA2135DC88}" type="presParOf" srcId="{586679C2-96FE-4FBD-BD10-3D19A25E8BDD}" destId="{919462F5-2E79-4E61-801F-E024F1DBCDB7}" srcOrd="1" destOrd="0" presId="urn:microsoft.com/office/officeart/2005/8/layout/vList3#1"/>
    <dgm:cxn modelId="{EB17F623-6D4D-F24D-AEE9-AC2A23307AA1}" type="presParOf" srcId="{7FDB9F5D-B3F5-411B-924D-26F1E80D314A}" destId="{30A74447-A696-4654-A5A0-0857720CBCF4}" srcOrd="5" destOrd="0" presId="urn:microsoft.com/office/officeart/2005/8/layout/vList3#1"/>
    <dgm:cxn modelId="{2DCFB119-D49E-B344-A208-E01BA8B97DC3}" type="presParOf" srcId="{7FDB9F5D-B3F5-411B-924D-26F1E80D314A}" destId="{78596D49-1535-4F2A-BBA0-168CDF7B4EAB}" srcOrd="6" destOrd="0" presId="urn:microsoft.com/office/officeart/2005/8/layout/vList3#1"/>
    <dgm:cxn modelId="{8E8C3146-AFE6-B840-A67B-27AC9F836FCF}" type="presParOf" srcId="{78596D49-1535-4F2A-BBA0-168CDF7B4EAB}" destId="{17DF83DD-B6D4-48A7-8B26-E2618F6ADB40}" srcOrd="0" destOrd="0" presId="urn:microsoft.com/office/officeart/2005/8/layout/vList3#1"/>
    <dgm:cxn modelId="{300DD283-4FB0-0D4F-B5BA-7BCF242251FF}" type="presParOf" srcId="{78596D49-1535-4F2A-BBA0-168CDF7B4EAB}" destId="{A58EB01B-3FA3-4E38-82E7-BEF8EC518555}" srcOrd="1" destOrd="0" presId="urn:microsoft.com/office/officeart/2005/8/layout/vList3#1"/>
    <dgm:cxn modelId="{1BB93B4E-B14F-224C-9AEB-0C0B762BEC06}" type="presParOf" srcId="{7FDB9F5D-B3F5-411B-924D-26F1E80D314A}" destId="{09BB37F5-321F-4C73-8637-D69DA145C24D}" srcOrd="7" destOrd="0" presId="urn:microsoft.com/office/officeart/2005/8/layout/vList3#1"/>
    <dgm:cxn modelId="{416FC220-2CDC-8D4D-9C18-DD6D24D41115}" type="presParOf" srcId="{7FDB9F5D-B3F5-411B-924D-26F1E80D314A}" destId="{ECCEC823-89C9-4580-BEE2-4178DB2A7685}" srcOrd="8" destOrd="0" presId="urn:microsoft.com/office/officeart/2005/8/layout/vList3#1"/>
    <dgm:cxn modelId="{DB551FC8-BA32-CB45-B0A5-95C1FF322BBA}" type="presParOf" srcId="{ECCEC823-89C9-4580-BEE2-4178DB2A7685}" destId="{BCE04613-7023-465A-BFA2-1AEA1BEAF3F0}" srcOrd="0" destOrd="0" presId="urn:microsoft.com/office/officeart/2005/8/layout/vList3#1"/>
    <dgm:cxn modelId="{F0D099A9-9512-D74D-8463-6B48F8AC3FFE}" type="presParOf" srcId="{ECCEC823-89C9-4580-BEE2-4178DB2A7685}" destId="{35B1D19F-CF70-4CCB-8D56-7B77B5F0D599}" srcOrd="1" destOrd="0" presId="urn:microsoft.com/office/officeart/2005/8/layout/vList3#1"/>
    <dgm:cxn modelId="{47E924A3-4393-3E40-B88D-E63E239DB67E}" type="presParOf" srcId="{7FDB9F5D-B3F5-411B-924D-26F1E80D314A}" destId="{ECA7BA74-AEA6-4EF4-9F23-5831B3945BCE}" srcOrd="9" destOrd="0" presId="urn:microsoft.com/office/officeart/2005/8/layout/vList3#1"/>
    <dgm:cxn modelId="{E2D95B82-3172-7C44-B7BA-63B2D227610F}" type="presParOf" srcId="{7FDB9F5D-B3F5-411B-924D-26F1E80D314A}" destId="{BF0AF9EC-7AEA-4D9C-BFCD-AC64C44979A4}" srcOrd="10" destOrd="0" presId="urn:microsoft.com/office/officeart/2005/8/layout/vList3#1"/>
    <dgm:cxn modelId="{6A3D4261-C5A8-3043-A4F1-C49556F4958C}" type="presParOf" srcId="{BF0AF9EC-7AEA-4D9C-BFCD-AC64C44979A4}" destId="{9D45062C-517C-4866-B7FA-C20A68B0D877}" srcOrd="0" destOrd="0" presId="urn:microsoft.com/office/officeart/2005/8/layout/vList3#1"/>
    <dgm:cxn modelId="{7D0DFFD4-7025-E444-BDD7-EAB30290182E}" type="presParOf" srcId="{BF0AF9EC-7AEA-4D9C-BFCD-AC64C44979A4}" destId="{8FB0C0FD-D5EE-441F-8163-CB1D100E0A74}" srcOrd="1" destOrd="0" presId="urn:microsoft.com/office/officeart/2005/8/layout/vList3#1"/>
    <dgm:cxn modelId="{48AFA122-9C3E-B142-8462-3F9295472714}" type="presParOf" srcId="{7FDB9F5D-B3F5-411B-924D-26F1E80D314A}" destId="{8B66AA3E-D11A-42E3-8ED9-DCE6F6F816BE}" srcOrd="11" destOrd="0" presId="urn:microsoft.com/office/officeart/2005/8/layout/vList3#1"/>
    <dgm:cxn modelId="{3AC0227E-50AE-3C4B-9D98-A1B781399042}" type="presParOf" srcId="{7FDB9F5D-B3F5-411B-924D-26F1E80D314A}" destId="{BDF52F7E-1A61-424F-966D-442D6F250236}" srcOrd="12" destOrd="0" presId="urn:microsoft.com/office/officeart/2005/8/layout/vList3#1"/>
    <dgm:cxn modelId="{B08B5027-C5F5-6847-990D-CE28BCC2679C}" type="presParOf" srcId="{BDF52F7E-1A61-424F-966D-442D6F250236}" destId="{371CB2AA-45DF-4941-8020-28B44791F42E}" srcOrd="0" destOrd="0" presId="urn:microsoft.com/office/officeart/2005/8/layout/vList3#1"/>
    <dgm:cxn modelId="{42871B4A-0E79-264D-965A-F7DBDB048663}" type="presParOf" srcId="{BDF52F7E-1A61-424F-966D-442D6F250236}" destId="{06A2A10D-BA29-405B-8D66-F292B5D4D401}" srcOrd="1" destOrd="0" presId="urn:microsoft.com/office/officeart/2005/8/layout/vList3#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677084-3AAA-4981-865A-3F88A3949DB4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6BB26C-07CE-4E91-A1DD-6043D95F9E1F}">
      <dgm:prSet/>
      <dgm:spPr/>
      <dgm:t>
        <a:bodyPr/>
        <a:lstStyle/>
        <a:p>
          <a:pPr algn="l" rtl="0"/>
          <a:r>
            <a:rPr lang="es-ES" dirty="0" smtClean="0">
              <a:solidFill>
                <a:schemeClr val="accent4"/>
              </a:solidFill>
            </a:rPr>
            <a:t>EEG  </a:t>
          </a:r>
          <a:r>
            <a:rPr lang="es-ES" i="1" dirty="0" err="1" smtClean="0">
              <a:solidFill>
                <a:schemeClr val="accent4"/>
              </a:solidFill>
            </a:rPr>
            <a:t>Electroencefalog</a:t>
          </a:r>
          <a:r>
            <a:rPr lang="es-AR" i="1" dirty="0" err="1" smtClean="0">
              <a:solidFill>
                <a:schemeClr val="accent4"/>
              </a:solidFill>
            </a:rPr>
            <a:t>ráma</a:t>
          </a:r>
          <a:endParaRPr lang="es-ES" i="1" dirty="0">
            <a:solidFill>
              <a:schemeClr val="accent4"/>
            </a:solidFill>
          </a:endParaRPr>
        </a:p>
      </dgm:t>
    </dgm:pt>
    <dgm:pt modelId="{1906DC83-917B-4BD7-ABE2-E654E130801C}" type="parTrans" cxnId="{2C995A8E-77E9-45EF-A885-4E0575A363D6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F3819C1B-CCD5-4E77-A90E-A06E3E885D37}" type="sibTrans" cxnId="{2C995A8E-77E9-45EF-A885-4E0575A363D6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ACAB29B3-10C4-42C1-BBE6-DCF84E22218F}">
      <dgm:prSet/>
      <dgm:spPr/>
      <dgm:t>
        <a:bodyPr/>
        <a:lstStyle/>
        <a:p>
          <a:pPr algn="l" rtl="0"/>
          <a:r>
            <a:rPr lang="en-US" dirty="0" err="1" smtClean="0">
              <a:solidFill>
                <a:schemeClr val="accent4"/>
              </a:solidFill>
            </a:rPr>
            <a:t>ECoG</a:t>
          </a:r>
          <a:r>
            <a:rPr lang="en-US" dirty="0" smtClean="0">
              <a:solidFill>
                <a:schemeClr val="accent4"/>
              </a:solidFill>
            </a:rPr>
            <a:t> </a:t>
          </a:r>
          <a:r>
            <a:rPr lang="en-US" i="1" dirty="0" err="1" smtClean="0">
              <a:solidFill>
                <a:schemeClr val="accent4"/>
              </a:solidFill>
            </a:rPr>
            <a:t>Electrocorticography</a:t>
          </a:r>
          <a:r>
            <a:rPr lang="en-US" dirty="0" smtClean="0">
              <a:solidFill>
                <a:schemeClr val="accent4"/>
              </a:solidFill>
            </a:rPr>
            <a:t> </a:t>
          </a:r>
          <a:endParaRPr lang="en-US" dirty="0">
            <a:solidFill>
              <a:schemeClr val="accent4"/>
            </a:solidFill>
          </a:endParaRPr>
        </a:p>
      </dgm:t>
    </dgm:pt>
    <dgm:pt modelId="{CDB7809A-FE25-4DC1-8204-8A4710B33BA3}" type="parTrans" cxnId="{05007164-4F52-4D3A-BCAC-25551FA2551D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C122E296-BC1E-4C82-BFCC-CAB16943CFB6}" type="sibTrans" cxnId="{05007164-4F52-4D3A-BCAC-25551FA2551D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A05DF81E-910B-4D51-AC71-6EBFF4A78164}">
      <dgm:prSet/>
      <dgm:spPr/>
      <dgm:t>
        <a:bodyPr/>
        <a:lstStyle/>
        <a:p>
          <a:pPr algn="l" rtl="0"/>
          <a:r>
            <a:rPr lang="es-ES" dirty="0" smtClean="0">
              <a:solidFill>
                <a:schemeClr val="accent4"/>
              </a:solidFill>
            </a:rPr>
            <a:t>MEG </a:t>
          </a:r>
          <a:r>
            <a:rPr lang="es-ES" i="1" dirty="0" err="1" smtClean="0">
              <a:solidFill>
                <a:schemeClr val="accent4"/>
              </a:solidFill>
            </a:rPr>
            <a:t>Magnetoencefalografía</a:t>
          </a:r>
          <a:endParaRPr lang="es-ES" i="1" dirty="0">
            <a:solidFill>
              <a:schemeClr val="accent4"/>
            </a:solidFill>
          </a:endParaRPr>
        </a:p>
      </dgm:t>
    </dgm:pt>
    <dgm:pt modelId="{F20120BD-08C9-4E9A-B2B9-1463ABA67889}" type="parTrans" cxnId="{77656E36-DC2C-44E5-8885-CFC9200B0069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A5E949EA-9259-4CB0-A2B6-83B0FFE8E442}" type="sibTrans" cxnId="{77656E36-DC2C-44E5-8885-CFC9200B0069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D1B84D29-1BD0-4DCD-B934-CC12ADCF854B}">
      <dgm:prSet/>
      <dgm:spPr/>
      <dgm:t>
        <a:bodyPr/>
        <a:lstStyle/>
        <a:p>
          <a:pPr algn="l" rtl="0"/>
          <a:r>
            <a:rPr lang="es-ES" dirty="0" err="1" smtClean="0">
              <a:solidFill>
                <a:schemeClr val="accent4"/>
              </a:solidFill>
            </a:rPr>
            <a:t>fMRI</a:t>
          </a:r>
          <a:r>
            <a:rPr lang="es-ES" dirty="0" smtClean="0">
              <a:solidFill>
                <a:schemeClr val="accent4"/>
              </a:solidFill>
            </a:rPr>
            <a:t> </a:t>
          </a:r>
          <a:r>
            <a:rPr lang="es-ES" i="1" dirty="0" smtClean="0">
              <a:solidFill>
                <a:schemeClr val="accent4"/>
              </a:solidFill>
            </a:rPr>
            <a:t>Resonancia Magnética Funcional</a:t>
          </a:r>
          <a:endParaRPr lang="es-ES" i="1" dirty="0">
            <a:solidFill>
              <a:schemeClr val="accent4"/>
            </a:solidFill>
          </a:endParaRPr>
        </a:p>
      </dgm:t>
    </dgm:pt>
    <dgm:pt modelId="{2E8FC3D6-CD49-4321-A396-DD2FDDBF4AC8}" type="parTrans" cxnId="{66534E94-9ABD-4A14-A313-2A6BE5362C9A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7D455649-5B50-4024-BA00-587DCAE1BE6B}" type="sibTrans" cxnId="{66534E94-9ABD-4A14-A313-2A6BE5362C9A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E277D196-36C8-4F92-8262-CAB05BE1528F}">
      <dgm:prSet/>
      <dgm:spPr/>
      <dgm:t>
        <a:bodyPr/>
        <a:lstStyle/>
        <a:p>
          <a:pPr algn="l" rtl="0"/>
          <a:r>
            <a:rPr lang="es-ES" dirty="0" smtClean="0">
              <a:solidFill>
                <a:schemeClr val="accent4"/>
              </a:solidFill>
            </a:rPr>
            <a:t>PET </a:t>
          </a:r>
          <a:r>
            <a:rPr lang="es-AR" i="1" dirty="0" smtClean="0">
              <a:solidFill>
                <a:schemeClr val="accent4"/>
              </a:solidFill>
            </a:rPr>
            <a:t>Tomografía por Emisión de Positrones</a:t>
          </a:r>
          <a:endParaRPr lang="es-ES" i="1" dirty="0">
            <a:solidFill>
              <a:schemeClr val="accent4"/>
            </a:solidFill>
          </a:endParaRPr>
        </a:p>
      </dgm:t>
    </dgm:pt>
    <dgm:pt modelId="{A0C1F79F-E432-41DA-83A1-AAD473619C6C}" type="parTrans" cxnId="{D8DB69E4-6246-4584-AF78-62E94D041834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C8D48EDA-D72A-45DF-A108-CA6544D97F78}" type="sibTrans" cxnId="{D8DB69E4-6246-4584-AF78-62E94D041834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C9AA6E05-8A4D-4D52-AE96-FD27646B0EBD}">
      <dgm:prSet/>
      <dgm:spPr/>
      <dgm:t>
        <a:bodyPr/>
        <a:lstStyle/>
        <a:p>
          <a:pPr algn="l" rtl="0"/>
          <a:r>
            <a:rPr lang="es-ES" dirty="0" err="1" smtClean="0">
              <a:solidFill>
                <a:schemeClr val="accent4"/>
              </a:solidFill>
            </a:rPr>
            <a:t>fTCD</a:t>
          </a:r>
          <a:r>
            <a:rPr lang="es-ES" dirty="0" smtClean="0">
              <a:solidFill>
                <a:schemeClr val="accent4"/>
              </a:solidFill>
            </a:rPr>
            <a:t> </a:t>
          </a:r>
          <a:r>
            <a:rPr lang="es-ES" i="1" dirty="0" err="1" smtClean="0">
              <a:solidFill>
                <a:schemeClr val="accent4"/>
              </a:solidFill>
            </a:rPr>
            <a:t>Functional</a:t>
          </a:r>
          <a:r>
            <a:rPr lang="es-ES" i="1" dirty="0" smtClean="0">
              <a:solidFill>
                <a:schemeClr val="accent4"/>
              </a:solidFill>
            </a:rPr>
            <a:t> </a:t>
          </a:r>
          <a:r>
            <a:rPr lang="es-ES" i="1" dirty="0" err="1" smtClean="0">
              <a:solidFill>
                <a:schemeClr val="accent4"/>
              </a:solidFill>
            </a:rPr>
            <a:t>TransCranial</a:t>
          </a:r>
          <a:r>
            <a:rPr lang="es-ES" i="1" dirty="0" smtClean="0">
              <a:solidFill>
                <a:schemeClr val="accent4"/>
              </a:solidFill>
            </a:rPr>
            <a:t> </a:t>
          </a:r>
          <a:r>
            <a:rPr lang="es-ES" i="1" dirty="0" err="1" smtClean="0">
              <a:solidFill>
                <a:schemeClr val="accent4"/>
              </a:solidFill>
            </a:rPr>
            <a:t>Doppler</a:t>
          </a:r>
          <a:endParaRPr lang="es-ES" i="1" dirty="0">
            <a:solidFill>
              <a:schemeClr val="accent4"/>
            </a:solidFill>
          </a:endParaRPr>
        </a:p>
      </dgm:t>
    </dgm:pt>
    <dgm:pt modelId="{4E8BE897-C2F1-4BAA-9772-17C5FFBAC789}" type="parTrans" cxnId="{14E105D7-0192-4BF7-8C73-7F33B03CC056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75CB4FC4-D88B-48AE-A9BA-B12C14F2EE82}" type="sibTrans" cxnId="{14E105D7-0192-4BF7-8C73-7F33B03CC056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E35004C3-FC70-468D-AA7C-8F2DADFA8A59}">
      <dgm:prSet/>
      <dgm:spPr/>
      <dgm:t>
        <a:bodyPr/>
        <a:lstStyle/>
        <a:p>
          <a:pPr algn="l" rtl="0"/>
          <a:r>
            <a:rPr lang="es-ES" dirty="0" err="1" smtClean="0">
              <a:solidFill>
                <a:schemeClr val="accent4"/>
              </a:solidFill>
            </a:rPr>
            <a:t>fNIR</a:t>
          </a:r>
          <a:r>
            <a:rPr lang="es-ES" dirty="0" smtClean="0">
              <a:solidFill>
                <a:schemeClr val="accent4"/>
              </a:solidFill>
            </a:rPr>
            <a:t>  </a:t>
          </a:r>
          <a:r>
            <a:rPr lang="es-ES" i="1" dirty="0" err="1" smtClean="0">
              <a:solidFill>
                <a:schemeClr val="accent4"/>
              </a:solidFill>
            </a:rPr>
            <a:t>functional</a:t>
          </a:r>
          <a:r>
            <a:rPr lang="es-ES" i="1" dirty="0" smtClean="0">
              <a:solidFill>
                <a:schemeClr val="accent4"/>
              </a:solidFill>
            </a:rPr>
            <a:t> </a:t>
          </a:r>
          <a:r>
            <a:rPr lang="es-ES" i="1" dirty="0" err="1" smtClean="0">
              <a:solidFill>
                <a:schemeClr val="accent4"/>
              </a:solidFill>
            </a:rPr>
            <a:t>Near</a:t>
          </a:r>
          <a:r>
            <a:rPr lang="es-ES" i="1" dirty="0" smtClean="0">
              <a:solidFill>
                <a:schemeClr val="accent4"/>
              </a:solidFill>
            </a:rPr>
            <a:t> Infra</a:t>
          </a:r>
          <a:r>
            <a:rPr lang="en-US" i="1" dirty="0" smtClean="0">
              <a:solidFill>
                <a:schemeClr val="accent4"/>
              </a:solidFill>
            </a:rPr>
            <a:t>Red </a:t>
          </a:r>
          <a:endParaRPr lang="es-ES" i="1" dirty="0">
            <a:solidFill>
              <a:schemeClr val="accent4"/>
            </a:solidFill>
          </a:endParaRPr>
        </a:p>
      </dgm:t>
    </dgm:pt>
    <dgm:pt modelId="{DE393531-4101-46FA-9249-4CAEC9A18F53}" type="parTrans" cxnId="{0A6F1FC0-B67E-4376-AB06-347734BF3EE0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05EC7B1D-597F-490C-9705-71FA78B93F4F}" type="sibTrans" cxnId="{0A6F1FC0-B67E-4376-AB06-347734BF3EE0}">
      <dgm:prSet/>
      <dgm:spPr/>
      <dgm:t>
        <a:bodyPr/>
        <a:lstStyle/>
        <a:p>
          <a:endParaRPr lang="en-US">
            <a:solidFill>
              <a:schemeClr val="accent4"/>
            </a:solidFill>
          </a:endParaRPr>
        </a:p>
      </dgm:t>
    </dgm:pt>
    <dgm:pt modelId="{7FDB9F5D-B3F5-411B-924D-26F1E80D314A}" type="pres">
      <dgm:prSet presAssocID="{AB677084-3AAA-4981-865A-3F88A3949DB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DC8C93-333A-41E8-8795-E3EB1BDB9C7B}" type="pres">
      <dgm:prSet presAssocID="{EE6BB26C-07CE-4E91-A1DD-6043D95F9E1F}" presName="composite" presStyleCnt="0"/>
      <dgm:spPr/>
    </dgm:pt>
    <dgm:pt modelId="{D445BB4C-9E39-4C4F-B7C4-554F532D6B3F}" type="pres">
      <dgm:prSet presAssocID="{EE6BB26C-07CE-4E91-A1DD-6043D95F9E1F}" presName="imgShp" presStyleLbl="fgImgPlace1" presStyleIdx="0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4BE0F12-E404-4531-A48D-E872D9B1E6FF}" type="pres">
      <dgm:prSet presAssocID="{EE6BB26C-07CE-4E91-A1DD-6043D95F9E1F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E21C3-D5C8-498E-8A3F-48EFF14C6116}" type="pres">
      <dgm:prSet presAssocID="{F3819C1B-CCD5-4E77-A90E-A06E3E885D37}" presName="spacing" presStyleCnt="0"/>
      <dgm:spPr/>
    </dgm:pt>
    <dgm:pt modelId="{079389B6-13FB-4073-9826-DEF053F305D3}" type="pres">
      <dgm:prSet presAssocID="{ACAB29B3-10C4-42C1-BBE6-DCF84E22218F}" presName="composite" presStyleCnt="0"/>
      <dgm:spPr/>
    </dgm:pt>
    <dgm:pt modelId="{A1DF21E4-ABA9-48D6-9A59-BFCA91BA56D3}" type="pres">
      <dgm:prSet presAssocID="{ACAB29B3-10C4-42C1-BBE6-DCF84E22218F}" presName="imgShp" presStyleLbl="fgImgPlace1" presStyleIdx="1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CC61F1C-B439-4FAA-A4D2-FD896BFCDCF0}" type="pres">
      <dgm:prSet presAssocID="{ACAB29B3-10C4-42C1-BBE6-DCF84E22218F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444D5-E88C-40D1-9E51-3F70686E1ACB}" type="pres">
      <dgm:prSet presAssocID="{C122E296-BC1E-4C82-BFCC-CAB16943CFB6}" presName="spacing" presStyleCnt="0"/>
      <dgm:spPr/>
    </dgm:pt>
    <dgm:pt modelId="{586679C2-96FE-4FBD-BD10-3D19A25E8BDD}" type="pres">
      <dgm:prSet presAssocID="{A05DF81E-910B-4D51-AC71-6EBFF4A78164}" presName="composite" presStyleCnt="0"/>
      <dgm:spPr/>
    </dgm:pt>
    <dgm:pt modelId="{395A12B4-4EEB-472F-82A4-0789FA719FFF}" type="pres">
      <dgm:prSet presAssocID="{A05DF81E-910B-4D51-AC71-6EBFF4A78164}" presName="imgShp" presStyleLbl="fgImgPlace1" presStyleIdx="2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19462F5-2E79-4E61-801F-E024F1DBCDB7}" type="pres">
      <dgm:prSet presAssocID="{A05DF81E-910B-4D51-AC71-6EBFF4A78164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74447-A696-4654-A5A0-0857720CBCF4}" type="pres">
      <dgm:prSet presAssocID="{A5E949EA-9259-4CB0-A2B6-83B0FFE8E442}" presName="spacing" presStyleCnt="0"/>
      <dgm:spPr/>
    </dgm:pt>
    <dgm:pt modelId="{78596D49-1535-4F2A-BBA0-168CDF7B4EAB}" type="pres">
      <dgm:prSet presAssocID="{D1B84D29-1BD0-4DCD-B934-CC12ADCF854B}" presName="composite" presStyleCnt="0"/>
      <dgm:spPr/>
    </dgm:pt>
    <dgm:pt modelId="{17DF83DD-B6D4-48A7-8B26-E2618F6ADB40}" type="pres">
      <dgm:prSet presAssocID="{D1B84D29-1BD0-4DCD-B934-CC12ADCF854B}" presName="imgShp" presStyleLbl="fgImgPlace1" presStyleIdx="3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58EB01B-3FA3-4E38-82E7-BEF8EC518555}" type="pres">
      <dgm:prSet presAssocID="{D1B84D29-1BD0-4DCD-B934-CC12ADCF854B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B37F5-321F-4C73-8637-D69DA145C24D}" type="pres">
      <dgm:prSet presAssocID="{7D455649-5B50-4024-BA00-587DCAE1BE6B}" presName="spacing" presStyleCnt="0"/>
      <dgm:spPr/>
    </dgm:pt>
    <dgm:pt modelId="{ECCEC823-89C9-4580-BEE2-4178DB2A7685}" type="pres">
      <dgm:prSet presAssocID="{E277D196-36C8-4F92-8262-CAB05BE1528F}" presName="composite" presStyleCnt="0"/>
      <dgm:spPr/>
    </dgm:pt>
    <dgm:pt modelId="{BCE04613-7023-465A-BFA2-1AEA1BEAF3F0}" type="pres">
      <dgm:prSet presAssocID="{E277D196-36C8-4F92-8262-CAB05BE1528F}" presName="imgShp" presStyleLbl="fgImgPlace1" presStyleIdx="4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5B1D19F-CF70-4CCB-8D56-7B77B5F0D599}" type="pres">
      <dgm:prSet presAssocID="{E277D196-36C8-4F92-8262-CAB05BE1528F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7BA74-AEA6-4EF4-9F23-5831B3945BCE}" type="pres">
      <dgm:prSet presAssocID="{C8D48EDA-D72A-45DF-A108-CA6544D97F78}" presName="spacing" presStyleCnt="0"/>
      <dgm:spPr/>
    </dgm:pt>
    <dgm:pt modelId="{BF0AF9EC-7AEA-4D9C-BFCD-AC64C44979A4}" type="pres">
      <dgm:prSet presAssocID="{C9AA6E05-8A4D-4D52-AE96-FD27646B0EBD}" presName="composite" presStyleCnt="0"/>
      <dgm:spPr/>
    </dgm:pt>
    <dgm:pt modelId="{9D45062C-517C-4866-B7FA-C20A68B0D877}" type="pres">
      <dgm:prSet presAssocID="{C9AA6E05-8A4D-4D52-AE96-FD27646B0EBD}" presName="imgShp" presStyleLbl="fgImgPlace1" presStyleIdx="5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FB0C0FD-D5EE-441F-8163-CB1D100E0A74}" type="pres">
      <dgm:prSet presAssocID="{C9AA6E05-8A4D-4D52-AE96-FD27646B0EBD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6AA3E-D11A-42E3-8ED9-DCE6F6F816BE}" type="pres">
      <dgm:prSet presAssocID="{75CB4FC4-D88B-48AE-A9BA-B12C14F2EE82}" presName="spacing" presStyleCnt="0"/>
      <dgm:spPr/>
    </dgm:pt>
    <dgm:pt modelId="{BDF52F7E-1A61-424F-966D-442D6F250236}" type="pres">
      <dgm:prSet presAssocID="{E35004C3-FC70-468D-AA7C-8F2DADFA8A59}" presName="composite" presStyleCnt="0"/>
      <dgm:spPr/>
    </dgm:pt>
    <dgm:pt modelId="{371CB2AA-45DF-4941-8020-28B44791F42E}" type="pres">
      <dgm:prSet presAssocID="{E35004C3-FC70-468D-AA7C-8F2DADFA8A59}" presName="imgShp" presStyleLbl="fgImgPlace1" presStyleIdx="6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6A2A10D-BA29-405B-8D66-F292B5D4D401}" type="pres">
      <dgm:prSet presAssocID="{E35004C3-FC70-468D-AA7C-8F2DADFA8A59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72CFDB-1B59-9F43-BD4B-6D42E3477EDA}" type="presOf" srcId="{C9AA6E05-8A4D-4D52-AE96-FD27646B0EBD}" destId="{8FB0C0FD-D5EE-441F-8163-CB1D100E0A74}" srcOrd="0" destOrd="0" presId="urn:microsoft.com/office/officeart/2005/8/layout/vList3#1"/>
    <dgm:cxn modelId="{0A6F1FC0-B67E-4376-AB06-347734BF3EE0}" srcId="{AB677084-3AAA-4981-865A-3F88A3949DB4}" destId="{E35004C3-FC70-468D-AA7C-8F2DADFA8A59}" srcOrd="6" destOrd="0" parTransId="{DE393531-4101-46FA-9249-4CAEC9A18F53}" sibTransId="{05EC7B1D-597F-490C-9705-71FA78B93F4F}"/>
    <dgm:cxn modelId="{9DFCABC6-348B-EE4A-949F-F5063796DD37}" type="presOf" srcId="{ACAB29B3-10C4-42C1-BBE6-DCF84E22218F}" destId="{ECC61F1C-B439-4FAA-A4D2-FD896BFCDCF0}" srcOrd="0" destOrd="0" presId="urn:microsoft.com/office/officeart/2005/8/layout/vList3#1"/>
    <dgm:cxn modelId="{F7CD1CD3-BEEB-7742-B459-BEC30B8E007E}" type="presOf" srcId="{D1B84D29-1BD0-4DCD-B934-CC12ADCF854B}" destId="{A58EB01B-3FA3-4E38-82E7-BEF8EC518555}" srcOrd="0" destOrd="0" presId="urn:microsoft.com/office/officeart/2005/8/layout/vList3#1"/>
    <dgm:cxn modelId="{81EA37DE-0271-1443-9ABF-5523F6A32811}" type="presOf" srcId="{E35004C3-FC70-468D-AA7C-8F2DADFA8A59}" destId="{06A2A10D-BA29-405B-8D66-F292B5D4D401}" srcOrd="0" destOrd="0" presId="urn:microsoft.com/office/officeart/2005/8/layout/vList3#1"/>
    <dgm:cxn modelId="{14E105D7-0192-4BF7-8C73-7F33B03CC056}" srcId="{AB677084-3AAA-4981-865A-3F88A3949DB4}" destId="{C9AA6E05-8A4D-4D52-AE96-FD27646B0EBD}" srcOrd="5" destOrd="0" parTransId="{4E8BE897-C2F1-4BAA-9772-17C5FFBAC789}" sibTransId="{75CB4FC4-D88B-48AE-A9BA-B12C14F2EE82}"/>
    <dgm:cxn modelId="{05007164-4F52-4D3A-BCAC-25551FA2551D}" srcId="{AB677084-3AAA-4981-865A-3F88A3949DB4}" destId="{ACAB29B3-10C4-42C1-BBE6-DCF84E22218F}" srcOrd="1" destOrd="0" parTransId="{CDB7809A-FE25-4DC1-8204-8A4710B33BA3}" sibTransId="{C122E296-BC1E-4C82-BFCC-CAB16943CFB6}"/>
    <dgm:cxn modelId="{77656E36-DC2C-44E5-8885-CFC9200B0069}" srcId="{AB677084-3AAA-4981-865A-3F88A3949DB4}" destId="{A05DF81E-910B-4D51-AC71-6EBFF4A78164}" srcOrd="2" destOrd="0" parTransId="{F20120BD-08C9-4E9A-B2B9-1463ABA67889}" sibTransId="{A5E949EA-9259-4CB0-A2B6-83B0FFE8E442}"/>
    <dgm:cxn modelId="{D8DB69E4-6246-4584-AF78-62E94D041834}" srcId="{AB677084-3AAA-4981-865A-3F88A3949DB4}" destId="{E277D196-36C8-4F92-8262-CAB05BE1528F}" srcOrd="4" destOrd="0" parTransId="{A0C1F79F-E432-41DA-83A1-AAD473619C6C}" sibTransId="{C8D48EDA-D72A-45DF-A108-CA6544D97F78}"/>
    <dgm:cxn modelId="{7BB8A2D5-5CA6-F246-BAC7-B70CA31D68B1}" type="presOf" srcId="{EE6BB26C-07CE-4E91-A1DD-6043D95F9E1F}" destId="{C4BE0F12-E404-4531-A48D-E872D9B1E6FF}" srcOrd="0" destOrd="0" presId="urn:microsoft.com/office/officeart/2005/8/layout/vList3#1"/>
    <dgm:cxn modelId="{7C5722E7-F120-BC4A-9150-4E0D3ADD9FA7}" type="presOf" srcId="{AB677084-3AAA-4981-865A-3F88A3949DB4}" destId="{7FDB9F5D-B3F5-411B-924D-26F1E80D314A}" srcOrd="0" destOrd="0" presId="urn:microsoft.com/office/officeart/2005/8/layout/vList3#1"/>
    <dgm:cxn modelId="{2C995A8E-77E9-45EF-A885-4E0575A363D6}" srcId="{AB677084-3AAA-4981-865A-3F88A3949DB4}" destId="{EE6BB26C-07CE-4E91-A1DD-6043D95F9E1F}" srcOrd="0" destOrd="0" parTransId="{1906DC83-917B-4BD7-ABE2-E654E130801C}" sibTransId="{F3819C1B-CCD5-4E77-A90E-A06E3E885D37}"/>
    <dgm:cxn modelId="{66534E94-9ABD-4A14-A313-2A6BE5362C9A}" srcId="{AB677084-3AAA-4981-865A-3F88A3949DB4}" destId="{D1B84D29-1BD0-4DCD-B934-CC12ADCF854B}" srcOrd="3" destOrd="0" parTransId="{2E8FC3D6-CD49-4321-A396-DD2FDDBF4AC8}" sibTransId="{7D455649-5B50-4024-BA00-587DCAE1BE6B}"/>
    <dgm:cxn modelId="{F27EA2F1-C087-E346-B6DB-52C9EDDDAA5A}" type="presOf" srcId="{A05DF81E-910B-4D51-AC71-6EBFF4A78164}" destId="{919462F5-2E79-4E61-801F-E024F1DBCDB7}" srcOrd="0" destOrd="0" presId="urn:microsoft.com/office/officeart/2005/8/layout/vList3#1"/>
    <dgm:cxn modelId="{038F5177-5451-154C-9D28-2D1BB2730935}" type="presOf" srcId="{E277D196-36C8-4F92-8262-CAB05BE1528F}" destId="{35B1D19F-CF70-4CCB-8D56-7B77B5F0D599}" srcOrd="0" destOrd="0" presId="urn:microsoft.com/office/officeart/2005/8/layout/vList3#1"/>
    <dgm:cxn modelId="{AFCF6FDB-E799-5248-8E2A-3E1055484930}" type="presParOf" srcId="{7FDB9F5D-B3F5-411B-924D-26F1E80D314A}" destId="{3CDC8C93-333A-41E8-8795-E3EB1BDB9C7B}" srcOrd="0" destOrd="0" presId="urn:microsoft.com/office/officeart/2005/8/layout/vList3#1"/>
    <dgm:cxn modelId="{82E08368-329C-0D48-AF27-D93240770F73}" type="presParOf" srcId="{3CDC8C93-333A-41E8-8795-E3EB1BDB9C7B}" destId="{D445BB4C-9E39-4C4F-B7C4-554F532D6B3F}" srcOrd="0" destOrd="0" presId="urn:microsoft.com/office/officeart/2005/8/layout/vList3#1"/>
    <dgm:cxn modelId="{DAB09A9A-BB64-8B40-AFE2-40A7C9941864}" type="presParOf" srcId="{3CDC8C93-333A-41E8-8795-E3EB1BDB9C7B}" destId="{C4BE0F12-E404-4531-A48D-E872D9B1E6FF}" srcOrd="1" destOrd="0" presId="urn:microsoft.com/office/officeart/2005/8/layout/vList3#1"/>
    <dgm:cxn modelId="{9E4F63F4-614E-8644-A074-B78FAB5442FA}" type="presParOf" srcId="{7FDB9F5D-B3F5-411B-924D-26F1E80D314A}" destId="{68EE21C3-D5C8-498E-8A3F-48EFF14C6116}" srcOrd="1" destOrd="0" presId="urn:microsoft.com/office/officeart/2005/8/layout/vList3#1"/>
    <dgm:cxn modelId="{616AD63A-2F55-1848-B941-9DB5DA71AF86}" type="presParOf" srcId="{7FDB9F5D-B3F5-411B-924D-26F1E80D314A}" destId="{079389B6-13FB-4073-9826-DEF053F305D3}" srcOrd="2" destOrd="0" presId="urn:microsoft.com/office/officeart/2005/8/layout/vList3#1"/>
    <dgm:cxn modelId="{814C1BE5-652F-2740-A0A3-4D7F8604AD84}" type="presParOf" srcId="{079389B6-13FB-4073-9826-DEF053F305D3}" destId="{A1DF21E4-ABA9-48D6-9A59-BFCA91BA56D3}" srcOrd="0" destOrd="0" presId="urn:microsoft.com/office/officeart/2005/8/layout/vList3#1"/>
    <dgm:cxn modelId="{E1854388-1154-7D4C-86BC-41289F6407A4}" type="presParOf" srcId="{079389B6-13FB-4073-9826-DEF053F305D3}" destId="{ECC61F1C-B439-4FAA-A4D2-FD896BFCDCF0}" srcOrd="1" destOrd="0" presId="urn:microsoft.com/office/officeart/2005/8/layout/vList3#1"/>
    <dgm:cxn modelId="{66C0B1E9-4450-734E-A036-880C3A6D2F7C}" type="presParOf" srcId="{7FDB9F5D-B3F5-411B-924D-26F1E80D314A}" destId="{327444D5-E88C-40D1-9E51-3F70686E1ACB}" srcOrd="3" destOrd="0" presId="urn:microsoft.com/office/officeart/2005/8/layout/vList3#1"/>
    <dgm:cxn modelId="{3CF3CCA1-D03E-6D43-AEC5-456045EA5C0B}" type="presParOf" srcId="{7FDB9F5D-B3F5-411B-924D-26F1E80D314A}" destId="{586679C2-96FE-4FBD-BD10-3D19A25E8BDD}" srcOrd="4" destOrd="0" presId="urn:microsoft.com/office/officeart/2005/8/layout/vList3#1"/>
    <dgm:cxn modelId="{12903CF3-EB7C-104B-B215-D852A526F86E}" type="presParOf" srcId="{586679C2-96FE-4FBD-BD10-3D19A25E8BDD}" destId="{395A12B4-4EEB-472F-82A4-0789FA719FFF}" srcOrd="0" destOrd="0" presId="urn:microsoft.com/office/officeart/2005/8/layout/vList3#1"/>
    <dgm:cxn modelId="{B1353101-5491-F34C-9CC3-65D33FDF3F61}" type="presParOf" srcId="{586679C2-96FE-4FBD-BD10-3D19A25E8BDD}" destId="{919462F5-2E79-4E61-801F-E024F1DBCDB7}" srcOrd="1" destOrd="0" presId="urn:microsoft.com/office/officeart/2005/8/layout/vList3#1"/>
    <dgm:cxn modelId="{FF4D76D3-3B3A-4740-B2B6-E6D677EAC95F}" type="presParOf" srcId="{7FDB9F5D-B3F5-411B-924D-26F1E80D314A}" destId="{30A74447-A696-4654-A5A0-0857720CBCF4}" srcOrd="5" destOrd="0" presId="urn:microsoft.com/office/officeart/2005/8/layout/vList3#1"/>
    <dgm:cxn modelId="{D7B08E20-65B3-E44A-B1CB-00F8E90F5779}" type="presParOf" srcId="{7FDB9F5D-B3F5-411B-924D-26F1E80D314A}" destId="{78596D49-1535-4F2A-BBA0-168CDF7B4EAB}" srcOrd="6" destOrd="0" presId="urn:microsoft.com/office/officeart/2005/8/layout/vList3#1"/>
    <dgm:cxn modelId="{1BA689D0-39B4-084A-821C-3E874642D317}" type="presParOf" srcId="{78596D49-1535-4F2A-BBA0-168CDF7B4EAB}" destId="{17DF83DD-B6D4-48A7-8B26-E2618F6ADB40}" srcOrd="0" destOrd="0" presId="urn:microsoft.com/office/officeart/2005/8/layout/vList3#1"/>
    <dgm:cxn modelId="{C1BDB99D-5BF7-D844-A14C-3E556D7B2C00}" type="presParOf" srcId="{78596D49-1535-4F2A-BBA0-168CDF7B4EAB}" destId="{A58EB01B-3FA3-4E38-82E7-BEF8EC518555}" srcOrd="1" destOrd="0" presId="urn:microsoft.com/office/officeart/2005/8/layout/vList3#1"/>
    <dgm:cxn modelId="{65747C44-A44F-B04B-BBA1-E0BAC3285EC4}" type="presParOf" srcId="{7FDB9F5D-B3F5-411B-924D-26F1E80D314A}" destId="{09BB37F5-321F-4C73-8637-D69DA145C24D}" srcOrd="7" destOrd="0" presId="urn:microsoft.com/office/officeart/2005/8/layout/vList3#1"/>
    <dgm:cxn modelId="{86DFB0ED-329A-664A-9659-27E403583D92}" type="presParOf" srcId="{7FDB9F5D-B3F5-411B-924D-26F1E80D314A}" destId="{ECCEC823-89C9-4580-BEE2-4178DB2A7685}" srcOrd="8" destOrd="0" presId="urn:microsoft.com/office/officeart/2005/8/layout/vList3#1"/>
    <dgm:cxn modelId="{B74068D1-65E3-4542-92E5-4863B44B7270}" type="presParOf" srcId="{ECCEC823-89C9-4580-BEE2-4178DB2A7685}" destId="{BCE04613-7023-465A-BFA2-1AEA1BEAF3F0}" srcOrd="0" destOrd="0" presId="urn:microsoft.com/office/officeart/2005/8/layout/vList3#1"/>
    <dgm:cxn modelId="{5052B9AE-E650-BA42-B4C5-83E34D3216EC}" type="presParOf" srcId="{ECCEC823-89C9-4580-BEE2-4178DB2A7685}" destId="{35B1D19F-CF70-4CCB-8D56-7B77B5F0D599}" srcOrd="1" destOrd="0" presId="urn:microsoft.com/office/officeart/2005/8/layout/vList3#1"/>
    <dgm:cxn modelId="{7EAF8E3D-4BD4-BB44-B83F-004CEACE1B54}" type="presParOf" srcId="{7FDB9F5D-B3F5-411B-924D-26F1E80D314A}" destId="{ECA7BA74-AEA6-4EF4-9F23-5831B3945BCE}" srcOrd="9" destOrd="0" presId="urn:microsoft.com/office/officeart/2005/8/layout/vList3#1"/>
    <dgm:cxn modelId="{3D1BDF21-61CD-034C-96B2-A29669FAF29E}" type="presParOf" srcId="{7FDB9F5D-B3F5-411B-924D-26F1E80D314A}" destId="{BF0AF9EC-7AEA-4D9C-BFCD-AC64C44979A4}" srcOrd="10" destOrd="0" presId="urn:microsoft.com/office/officeart/2005/8/layout/vList3#1"/>
    <dgm:cxn modelId="{B55BCD35-1F51-0048-890A-3B05E2868D97}" type="presParOf" srcId="{BF0AF9EC-7AEA-4D9C-BFCD-AC64C44979A4}" destId="{9D45062C-517C-4866-B7FA-C20A68B0D877}" srcOrd="0" destOrd="0" presId="urn:microsoft.com/office/officeart/2005/8/layout/vList3#1"/>
    <dgm:cxn modelId="{0CDA3AAE-5E76-E642-919E-749809985987}" type="presParOf" srcId="{BF0AF9EC-7AEA-4D9C-BFCD-AC64C44979A4}" destId="{8FB0C0FD-D5EE-441F-8163-CB1D100E0A74}" srcOrd="1" destOrd="0" presId="urn:microsoft.com/office/officeart/2005/8/layout/vList3#1"/>
    <dgm:cxn modelId="{A7FF22C8-C37A-5C4E-83E5-8AA9F0A7B9DC}" type="presParOf" srcId="{7FDB9F5D-B3F5-411B-924D-26F1E80D314A}" destId="{8B66AA3E-D11A-42E3-8ED9-DCE6F6F816BE}" srcOrd="11" destOrd="0" presId="urn:microsoft.com/office/officeart/2005/8/layout/vList3#1"/>
    <dgm:cxn modelId="{C51834D3-E6E1-034F-AB9A-89BFFA5E6BCE}" type="presParOf" srcId="{7FDB9F5D-B3F5-411B-924D-26F1E80D314A}" destId="{BDF52F7E-1A61-424F-966D-442D6F250236}" srcOrd="12" destOrd="0" presId="urn:microsoft.com/office/officeart/2005/8/layout/vList3#1"/>
    <dgm:cxn modelId="{3533414C-766B-A946-9194-81CE47EBE340}" type="presParOf" srcId="{BDF52F7E-1A61-424F-966D-442D6F250236}" destId="{371CB2AA-45DF-4941-8020-28B44791F42E}" srcOrd="0" destOrd="0" presId="urn:microsoft.com/office/officeart/2005/8/layout/vList3#1"/>
    <dgm:cxn modelId="{60DB3D3C-CD58-4248-90FA-E2FE99FAC761}" type="presParOf" srcId="{BDF52F7E-1A61-424F-966D-442D6F250236}" destId="{06A2A10D-BA29-405B-8D66-F292B5D4D401}" srcOrd="1" destOrd="0" presId="urn:microsoft.com/office/officeart/2005/8/layout/vList3#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D0408-37ED-4650-B19E-4C2277237A91}">
      <dsp:nvSpPr>
        <dsp:cNvPr id="0" name=""/>
        <dsp:cNvSpPr/>
      </dsp:nvSpPr>
      <dsp:spPr>
        <a:xfrm>
          <a:off x="2103491" y="356736"/>
          <a:ext cx="4841012" cy="4841012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Control</a:t>
          </a:r>
          <a:endParaRPr lang="en-US" sz="900" b="1" kern="1200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sp:txBody>
      <dsp:txXfrm>
        <a:off x="4856763" y="1322405"/>
        <a:ext cx="1100285" cy="733523"/>
      </dsp:txXfrm>
    </dsp:sp>
    <dsp:sp modelId="{BBCABFAF-B365-459A-9A0A-150D41924560}">
      <dsp:nvSpPr>
        <dsp:cNvPr id="0" name=""/>
        <dsp:cNvSpPr/>
      </dsp:nvSpPr>
      <dsp:spPr>
        <a:xfrm>
          <a:off x="2144986" y="485830"/>
          <a:ext cx="4841012" cy="4841012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Mechanics</a:t>
          </a:r>
          <a:endParaRPr lang="en-US" sz="900" b="1" kern="1200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sp:txBody>
      <dsp:txXfrm>
        <a:off x="5473825" y="2866509"/>
        <a:ext cx="1018783" cy="815026"/>
      </dsp:txXfrm>
    </dsp:sp>
    <dsp:sp modelId="{46AA8C4D-86AE-4B6A-BAAC-6D898C04286D}">
      <dsp:nvSpPr>
        <dsp:cNvPr id="0" name=""/>
        <dsp:cNvSpPr/>
      </dsp:nvSpPr>
      <dsp:spPr>
        <a:xfrm>
          <a:off x="2035487" y="565361"/>
          <a:ext cx="4841012" cy="4841012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Informatics</a:t>
          </a:r>
          <a:endParaRPr lang="en-US" sz="900" b="1" kern="1200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sp:txBody>
      <dsp:txXfrm>
        <a:off x="3966977" y="4151272"/>
        <a:ext cx="978032" cy="896530"/>
      </dsp:txXfrm>
    </dsp:sp>
    <dsp:sp modelId="{2B273781-576B-4DBF-B0C9-604C862EAEB8}">
      <dsp:nvSpPr>
        <dsp:cNvPr id="0" name=""/>
        <dsp:cNvSpPr/>
      </dsp:nvSpPr>
      <dsp:spPr>
        <a:xfrm>
          <a:off x="1925988" y="485830"/>
          <a:ext cx="4841012" cy="4841012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Electronics</a:t>
          </a:r>
          <a:endParaRPr lang="en-US" sz="900" b="1" kern="1200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sp:txBody>
      <dsp:txXfrm>
        <a:off x="2419377" y="2866509"/>
        <a:ext cx="1018783" cy="815026"/>
      </dsp:txXfrm>
    </dsp:sp>
    <dsp:sp modelId="{94B9F950-BE6A-41BF-88F6-16EE8D241DA2}">
      <dsp:nvSpPr>
        <dsp:cNvPr id="0" name=""/>
        <dsp:cNvSpPr/>
      </dsp:nvSpPr>
      <dsp:spPr>
        <a:xfrm>
          <a:off x="1967482" y="356736"/>
          <a:ext cx="4841012" cy="4841012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 err="1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Neuroscience</a:t>
          </a:r>
          <a:endParaRPr lang="en-US" sz="900" b="1" kern="1200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sp:txBody>
      <dsp:txXfrm>
        <a:off x="2954937" y="1322405"/>
        <a:ext cx="1100285" cy="733523"/>
      </dsp:txXfrm>
    </dsp:sp>
    <dsp:sp modelId="{672E2DDE-4B2F-4F95-B927-FC62BBA3AD95}">
      <dsp:nvSpPr>
        <dsp:cNvPr id="0" name=""/>
        <dsp:cNvSpPr/>
      </dsp:nvSpPr>
      <dsp:spPr>
        <a:xfrm>
          <a:off x="1803582" y="57054"/>
          <a:ext cx="5440375" cy="544037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rgbClr val="0F6FC6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ysClr val="window" lastClr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D89FFA-4340-4D02-9272-75325947EE46}">
      <dsp:nvSpPr>
        <dsp:cNvPr id="0" name=""/>
        <dsp:cNvSpPr/>
      </dsp:nvSpPr>
      <dsp:spPr>
        <a:xfrm>
          <a:off x="1845639" y="186105"/>
          <a:ext cx="5440375" cy="544037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rgbClr val="0F6FC6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ysClr val="window" lastClr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56A253-6AC0-477C-906C-E19BD5F92741}">
      <dsp:nvSpPr>
        <dsp:cNvPr id="0" name=""/>
        <dsp:cNvSpPr/>
      </dsp:nvSpPr>
      <dsp:spPr>
        <a:xfrm>
          <a:off x="1735805" y="265879"/>
          <a:ext cx="5440375" cy="544037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rgbClr val="0F6FC6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ysClr val="window" lastClr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D4F488-0BA9-4931-9889-EB248325F492}">
      <dsp:nvSpPr>
        <dsp:cNvPr id="0" name=""/>
        <dsp:cNvSpPr/>
      </dsp:nvSpPr>
      <dsp:spPr>
        <a:xfrm>
          <a:off x="1625971" y="186105"/>
          <a:ext cx="5440375" cy="544037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rgbClr val="0F6FC6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ysClr val="window" lastClr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D4E4D4-1788-4543-A5EC-D72406558247}">
      <dsp:nvSpPr>
        <dsp:cNvPr id="0" name=""/>
        <dsp:cNvSpPr/>
      </dsp:nvSpPr>
      <dsp:spPr>
        <a:xfrm>
          <a:off x="1668028" y="57054"/>
          <a:ext cx="5440375" cy="544037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rgbClr val="0F6FC6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ysClr val="window" lastClr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A0218-7025-47F6-8AA0-D6A9D22EC86F}">
      <dsp:nvSpPr>
        <dsp:cNvPr id="0" name=""/>
        <dsp:cNvSpPr/>
      </dsp:nvSpPr>
      <dsp:spPr>
        <a:xfrm>
          <a:off x="747041" y="576169"/>
          <a:ext cx="782599" cy="704206"/>
        </a:xfrm>
        <a:prstGeom prst="gear9">
          <a:avLst/>
        </a:prstGeom>
        <a:gradFill rotWithShape="1">
          <a:gsLst>
            <a:gs pos="0">
              <a:schemeClr val="accent4">
                <a:tint val="100000"/>
                <a:shade val="100000"/>
                <a:satMod val="130000"/>
              </a:schemeClr>
            </a:gs>
            <a:gs pos="100000">
              <a:schemeClr val="accent4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898519" y="741126"/>
        <a:ext cx="479643" cy="361976"/>
      </dsp:txXfrm>
    </dsp:sp>
    <dsp:sp modelId="{CACE52E1-7705-439B-9378-88CD5B5E55E2}">
      <dsp:nvSpPr>
        <dsp:cNvPr id="0" name=""/>
        <dsp:cNvSpPr/>
      </dsp:nvSpPr>
      <dsp:spPr>
        <a:xfrm>
          <a:off x="294993" y="390906"/>
          <a:ext cx="675198" cy="549778"/>
        </a:xfrm>
        <a:prstGeom prst="gear6">
          <a:avLst/>
        </a:prstGeom>
        <a:gradFill rotWithShape="1">
          <a:gsLst>
            <a:gs pos="0">
              <a:schemeClr val="accent4">
                <a:tint val="100000"/>
                <a:shade val="100000"/>
                <a:satMod val="130000"/>
              </a:schemeClr>
            </a:gs>
            <a:gs pos="100000">
              <a:schemeClr val="accent4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</dsp:txBody>
      <dsp:txXfrm>
        <a:off x="451632" y="530151"/>
        <a:ext cx="361920" cy="271288"/>
      </dsp:txXfrm>
    </dsp:sp>
    <dsp:sp modelId="{E3A7769D-994D-4201-9C55-35AB41FE4ADE}">
      <dsp:nvSpPr>
        <dsp:cNvPr id="0" name=""/>
        <dsp:cNvSpPr/>
      </dsp:nvSpPr>
      <dsp:spPr>
        <a:xfrm rot="20700000">
          <a:off x="663373" y="56388"/>
          <a:ext cx="501802" cy="501802"/>
        </a:xfrm>
        <a:prstGeom prst="gear6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 smtClean="0"/>
        </a:p>
      </dsp:txBody>
      <dsp:txXfrm rot="-20700000">
        <a:off x="773433" y="166448"/>
        <a:ext cx="281682" cy="281682"/>
      </dsp:txXfrm>
    </dsp:sp>
    <dsp:sp modelId="{45844FD4-688F-4BFA-BF77-124C5C0AE4BC}">
      <dsp:nvSpPr>
        <dsp:cNvPr id="0" name=""/>
        <dsp:cNvSpPr/>
      </dsp:nvSpPr>
      <dsp:spPr>
        <a:xfrm>
          <a:off x="705054" y="484193"/>
          <a:ext cx="901384" cy="901384"/>
        </a:xfrm>
        <a:prstGeom prst="circularArrow">
          <a:avLst>
            <a:gd name="adj1" fmla="val 4687"/>
            <a:gd name="adj2" fmla="val 299029"/>
            <a:gd name="adj3" fmla="val 2343228"/>
            <a:gd name="adj4" fmla="val 16303524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1796E-BA3A-4D32-AC1F-5F18FD7FDF2F}">
      <dsp:nvSpPr>
        <dsp:cNvPr id="0" name=""/>
        <dsp:cNvSpPr/>
      </dsp:nvSpPr>
      <dsp:spPr>
        <a:xfrm>
          <a:off x="285816" y="308906"/>
          <a:ext cx="654912" cy="65491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A5018-E370-4C2B-BE45-4E8CA62D5635}">
      <dsp:nvSpPr>
        <dsp:cNvPr id="0" name=""/>
        <dsp:cNvSpPr/>
      </dsp:nvSpPr>
      <dsp:spPr>
        <a:xfrm>
          <a:off x="547301" y="-41019"/>
          <a:ext cx="706127" cy="70612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A0218-7025-47F6-8AA0-D6A9D22EC86F}">
      <dsp:nvSpPr>
        <dsp:cNvPr id="0" name=""/>
        <dsp:cNvSpPr/>
      </dsp:nvSpPr>
      <dsp:spPr>
        <a:xfrm>
          <a:off x="747041" y="576169"/>
          <a:ext cx="782599" cy="704206"/>
        </a:xfrm>
        <a:prstGeom prst="gear9">
          <a:avLst/>
        </a:prstGeom>
        <a:gradFill rotWithShape="1">
          <a:gsLst>
            <a:gs pos="0">
              <a:schemeClr val="accent4">
                <a:tint val="100000"/>
                <a:shade val="100000"/>
                <a:satMod val="130000"/>
              </a:schemeClr>
            </a:gs>
            <a:gs pos="100000">
              <a:schemeClr val="accent4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898519" y="741126"/>
        <a:ext cx="479643" cy="361976"/>
      </dsp:txXfrm>
    </dsp:sp>
    <dsp:sp modelId="{CACE52E1-7705-439B-9378-88CD5B5E55E2}">
      <dsp:nvSpPr>
        <dsp:cNvPr id="0" name=""/>
        <dsp:cNvSpPr/>
      </dsp:nvSpPr>
      <dsp:spPr>
        <a:xfrm>
          <a:off x="294993" y="390906"/>
          <a:ext cx="675198" cy="549778"/>
        </a:xfrm>
        <a:prstGeom prst="gear6">
          <a:avLst/>
        </a:prstGeom>
        <a:gradFill rotWithShape="1">
          <a:gsLst>
            <a:gs pos="0">
              <a:schemeClr val="accent4">
                <a:tint val="100000"/>
                <a:shade val="100000"/>
                <a:satMod val="130000"/>
              </a:schemeClr>
            </a:gs>
            <a:gs pos="100000">
              <a:schemeClr val="accent4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</dsp:txBody>
      <dsp:txXfrm>
        <a:off x="451632" y="530151"/>
        <a:ext cx="361920" cy="271288"/>
      </dsp:txXfrm>
    </dsp:sp>
    <dsp:sp modelId="{E3A7769D-994D-4201-9C55-35AB41FE4ADE}">
      <dsp:nvSpPr>
        <dsp:cNvPr id="0" name=""/>
        <dsp:cNvSpPr/>
      </dsp:nvSpPr>
      <dsp:spPr>
        <a:xfrm rot="20700000">
          <a:off x="663373" y="56388"/>
          <a:ext cx="501802" cy="501802"/>
        </a:xfrm>
        <a:prstGeom prst="gear6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 smtClean="0"/>
        </a:p>
      </dsp:txBody>
      <dsp:txXfrm rot="-20700000">
        <a:off x="773433" y="166448"/>
        <a:ext cx="281682" cy="281682"/>
      </dsp:txXfrm>
    </dsp:sp>
    <dsp:sp modelId="{45844FD4-688F-4BFA-BF77-124C5C0AE4BC}">
      <dsp:nvSpPr>
        <dsp:cNvPr id="0" name=""/>
        <dsp:cNvSpPr/>
      </dsp:nvSpPr>
      <dsp:spPr>
        <a:xfrm>
          <a:off x="705054" y="484193"/>
          <a:ext cx="901384" cy="901384"/>
        </a:xfrm>
        <a:prstGeom prst="circularArrow">
          <a:avLst>
            <a:gd name="adj1" fmla="val 4687"/>
            <a:gd name="adj2" fmla="val 299029"/>
            <a:gd name="adj3" fmla="val 2343228"/>
            <a:gd name="adj4" fmla="val 16303524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1796E-BA3A-4D32-AC1F-5F18FD7FDF2F}">
      <dsp:nvSpPr>
        <dsp:cNvPr id="0" name=""/>
        <dsp:cNvSpPr/>
      </dsp:nvSpPr>
      <dsp:spPr>
        <a:xfrm>
          <a:off x="285816" y="308906"/>
          <a:ext cx="654912" cy="65491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A5018-E370-4C2B-BE45-4E8CA62D5635}">
      <dsp:nvSpPr>
        <dsp:cNvPr id="0" name=""/>
        <dsp:cNvSpPr/>
      </dsp:nvSpPr>
      <dsp:spPr>
        <a:xfrm>
          <a:off x="547301" y="-41019"/>
          <a:ext cx="706127" cy="70612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F625E-2071-44C4-AE15-6158EB3443C7}">
      <dsp:nvSpPr>
        <dsp:cNvPr id="0" name=""/>
        <dsp:cNvSpPr/>
      </dsp:nvSpPr>
      <dsp:spPr>
        <a:xfrm flipH="1">
          <a:off x="57474" y="0"/>
          <a:ext cx="5567671" cy="3040112"/>
        </a:xfrm>
        <a:prstGeom prst="leftArrow">
          <a:avLst/>
        </a:prstGeom>
        <a:gradFill rotWithShape="0">
          <a:gsLst>
            <a:gs pos="0">
              <a:srgbClr val="0F6FC6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ysClr val="window" lastClr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17A448C-351D-4AA2-AE54-4453F74B9217}">
      <dsp:nvSpPr>
        <dsp:cNvPr id="0" name=""/>
        <dsp:cNvSpPr/>
      </dsp:nvSpPr>
      <dsp:spPr>
        <a:xfrm>
          <a:off x="3810432" y="912033"/>
          <a:ext cx="1810593" cy="1216044"/>
        </a:xfrm>
        <a:prstGeom prst="roundRect">
          <a:avLst/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err="1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Classification</a:t>
          </a:r>
          <a:endParaRPr lang="en-US" sz="2000" kern="1200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sp:txBody>
      <dsp:txXfrm>
        <a:off x="3869794" y="971395"/>
        <a:ext cx="1691869" cy="1097320"/>
      </dsp:txXfrm>
    </dsp:sp>
    <dsp:sp modelId="{0ECB3E0D-CE7E-4FC8-8B72-84394AFD5E1E}">
      <dsp:nvSpPr>
        <dsp:cNvPr id="0" name=""/>
        <dsp:cNvSpPr/>
      </dsp:nvSpPr>
      <dsp:spPr>
        <a:xfrm>
          <a:off x="1907276" y="912033"/>
          <a:ext cx="1810593" cy="1216044"/>
        </a:xfrm>
        <a:prstGeom prst="roundRect">
          <a:avLst/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err="1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Feature</a:t>
          </a:r>
          <a:endParaRPr lang="es-AR" sz="2000" kern="1200" dirty="0" smtClean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err="1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Extraction</a:t>
          </a:r>
          <a:endParaRPr lang="es-AR" sz="2000" kern="1200" dirty="0" smtClean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sp:txBody>
      <dsp:txXfrm>
        <a:off x="1966638" y="971395"/>
        <a:ext cx="1691869" cy="1097320"/>
      </dsp:txXfrm>
    </dsp:sp>
    <dsp:sp modelId="{A8C2F01F-B64C-4185-8782-D32B47DA1841}">
      <dsp:nvSpPr>
        <dsp:cNvPr id="0" name=""/>
        <dsp:cNvSpPr/>
      </dsp:nvSpPr>
      <dsp:spPr>
        <a:xfrm>
          <a:off x="4119" y="912033"/>
          <a:ext cx="1810593" cy="1216044"/>
        </a:xfrm>
        <a:prstGeom prst="roundRect">
          <a:avLst/>
        </a:prstGeom>
        <a:gradFill rotWithShape="0">
          <a:gsLst>
            <a:gs pos="0">
              <a:srgbClr val="0F6F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0F6F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0F6F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err="1" smtClean="0">
              <a:solidFill>
                <a:sysClr val="window" lastClr="FFFFFF"/>
              </a:solidFill>
              <a:latin typeface="Constantia"/>
              <a:ea typeface="+mn-ea"/>
              <a:cs typeface="+mn-cs"/>
            </a:rPr>
            <a:t>Preprocessing</a:t>
          </a:r>
          <a:endParaRPr lang="en-US" sz="2000" kern="1200" dirty="0">
            <a:solidFill>
              <a:sysClr val="window" lastClr="FFFFFF"/>
            </a:solidFill>
            <a:latin typeface="Constantia"/>
            <a:ea typeface="+mn-ea"/>
            <a:cs typeface="+mn-cs"/>
          </a:endParaRPr>
        </a:p>
      </dsp:txBody>
      <dsp:txXfrm>
        <a:off x="63481" y="971395"/>
        <a:ext cx="1691869" cy="1097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E0F12-E404-4531-A48D-E872D9B1E6FF}">
      <dsp:nvSpPr>
        <dsp:cNvPr id="0" name=""/>
        <dsp:cNvSpPr/>
      </dsp:nvSpPr>
      <dsp:spPr>
        <a:xfrm rot="10800000">
          <a:off x="1503145" y="2298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>
              <a:solidFill>
                <a:schemeClr val="accent4"/>
              </a:solidFill>
            </a:rPr>
            <a:t>EEG  </a:t>
          </a:r>
          <a:r>
            <a:rPr lang="es-ES" sz="2300" i="1" kern="1200" dirty="0" err="1" smtClean="0">
              <a:solidFill>
                <a:schemeClr val="accent4"/>
              </a:solidFill>
            </a:rPr>
            <a:t>Electroencefalog</a:t>
          </a:r>
          <a:r>
            <a:rPr lang="es-AR" sz="2300" i="1" kern="1200" dirty="0" err="1" smtClean="0">
              <a:solidFill>
                <a:schemeClr val="accent4"/>
              </a:solidFill>
            </a:rPr>
            <a:t>ráma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2298"/>
        <a:ext cx="5347997" cy="498748"/>
      </dsp:txXfrm>
    </dsp:sp>
    <dsp:sp modelId="{D445BB4C-9E39-4C4F-B7C4-554F532D6B3F}">
      <dsp:nvSpPr>
        <dsp:cNvPr id="0" name=""/>
        <dsp:cNvSpPr/>
      </dsp:nvSpPr>
      <dsp:spPr>
        <a:xfrm>
          <a:off x="1253770" y="2298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61F1C-B439-4FAA-A4D2-FD896BFCDCF0}">
      <dsp:nvSpPr>
        <dsp:cNvPr id="0" name=""/>
        <dsp:cNvSpPr/>
      </dsp:nvSpPr>
      <dsp:spPr>
        <a:xfrm rot="10800000">
          <a:off x="1503145" y="649927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solidFill>
                <a:schemeClr val="accent4"/>
              </a:solidFill>
            </a:rPr>
            <a:t>ECoG</a:t>
          </a:r>
          <a:r>
            <a:rPr lang="en-US" sz="2300" kern="1200" dirty="0" smtClean="0">
              <a:solidFill>
                <a:schemeClr val="accent4"/>
              </a:solidFill>
            </a:rPr>
            <a:t> </a:t>
          </a:r>
          <a:r>
            <a:rPr lang="en-US" sz="2300" i="1" kern="1200" dirty="0" err="1" smtClean="0">
              <a:solidFill>
                <a:schemeClr val="accent4"/>
              </a:solidFill>
            </a:rPr>
            <a:t>Electrocorticography</a:t>
          </a:r>
          <a:r>
            <a:rPr lang="en-US" sz="2300" kern="1200" dirty="0" smtClean="0">
              <a:solidFill>
                <a:schemeClr val="accent4"/>
              </a:solidFill>
            </a:rPr>
            <a:t> </a:t>
          </a:r>
          <a:endParaRPr lang="en-US" sz="2300" kern="1200" dirty="0">
            <a:solidFill>
              <a:schemeClr val="accent4"/>
            </a:solidFill>
          </a:endParaRPr>
        </a:p>
      </dsp:txBody>
      <dsp:txXfrm rot="10800000">
        <a:off x="1627832" y="649927"/>
        <a:ext cx="5347997" cy="498748"/>
      </dsp:txXfrm>
    </dsp:sp>
    <dsp:sp modelId="{A1DF21E4-ABA9-48D6-9A59-BFCA91BA56D3}">
      <dsp:nvSpPr>
        <dsp:cNvPr id="0" name=""/>
        <dsp:cNvSpPr/>
      </dsp:nvSpPr>
      <dsp:spPr>
        <a:xfrm>
          <a:off x="1253770" y="649927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462F5-2E79-4E61-801F-E024F1DBCDB7}">
      <dsp:nvSpPr>
        <dsp:cNvPr id="0" name=""/>
        <dsp:cNvSpPr/>
      </dsp:nvSpPr>
      <dsp:spPr>
        <a:xfrm rot="10800000">
          <a:off x="1503145" y="1297556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>
              <a:solidFill>
                <a:schemeClr val="accent4"/>
              </a:solidFill>
            </a:rPr>
            <a:t>MEG </a:t>
          </a:r>
          <a:r>
            <a:rPr lang="es-ES" sz="2300" i="1" kern="1200" dirty="0" err="1" smtClean="0">
              <a:solidFill>
                <a:schemeClr val="accent4"/>
              </a:solidFill>
            </a:rPr>
            <a:t>Magnetoencefalografía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1297556"/>
        <a:ext cx="5347997" cy="498748"/>
      </dsp:txXfrm>
    </dsp:sp>
    <dsp:sp modelId="{395A12B4-4EEB-472F-82A4-0789FA719FFF}">
      <dsp:nvSpPr>
        <dsp:cNvPr id="0" name=""/>
        <dsp:cNvSpPr/>
      </dsp:nvSpPr>
      <dsp:spPr>
        <a:xfrm>
          <a:off x="1253770" y="1297556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EB01B-3FA3-4E38-82E7-BEF8EC518555}">
      <dsp:nvSpPr>
        <dsp:cNvPr id="0" name=""/>
        <dsp:cNvSpPr/>
      </dsp:nvSpPr>
      <dsp:spPr>
        <a:xfrm rot="10800000">
          <a:off x="1503145" y="1945185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err="1" smtClean="0">
              <a:solidFill>
                <a:schemeClr val="accent4"/>
              </a:solidFill>
            </a:rPr>
            <a:t>fMRI</a:t>
          </a:r>
          <a:r>
            <a:rPr lang="es-ES" sz="2300" kern="1200" dirty="0" smtClean="0">
              <a:solidFill>
                <a:schemeClr val="accent4"/>
              </a:solidFill>
            </a:rPr>
            <a:t> </a:t>
          </a:r>
          <a:r>
            <a:rPr lang="es-ES" sz="2300" i="1" kern="1200" dirty="0" smtClean="0">
              <a:solidFill>
                <a:schemeClr val="accent4"/>
              </a:solidFill>
            </a:rPr>
            <a:t>Resonancia Magnética Funcional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1945185"/>
        <a:ext cx="5347997" cy="498748"/>
      </dsp:txXfrm>
    </dsp:sp>
    <dsp:sp modelId="{17DF83DD-B6D4-48A7-8B26-E2618F6ADB40}">
      <dsp:nvSpPr>
        <dsp:cNvPr id="0" name=""/>
        <dsp:cNvSpPr/>
      </dsp:nvSpPr>
      <dsp:spPr>
        <a:xfrm>
          <a:off x="1253770" y="1945185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1D19F-CF70-4CCB-8D56-7B77B5F0D599}">
      <dsp:nvSpPr>
        <dsp:cNvPr id="0" name=""/>
        <dsp:cNvSpPr/>
      </dsp:nvSpPr>
      <dsp:spPr>
        <a:xfrm rot="10800000">
          <a:off x="1503145" y="2592814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>
              <a:solidFill>
                <a:schemeClr val="accent4"/>
              </a:solidFill>
            </a:rPr>
            <a:t>PET </a:t>
          </a:r>
          <a:r>
            <a:rPr lang="es-AR" sz="2300" i="1" kern="1200" dirty="0" smtClean="0">
              <a:solidFill>
                <a:schemeClr val="accent4"/>
              </a:solidFill>
            </a:rPr>
            <a:t>Tomografía por Emisión de Positrones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2592814"/>
        <a:ext cx="5347997" cy="498748"/>
      </dsp:txXfrm>
    </dsp:sp>
    <dsp:sp modelId="{BCE04613-7023-465A-BFA2-1AEA1BEAF3F0}">
      <dsp:nvSpPr>
        <dsp:cNvPr id="0" name=""/>
        <dsp:cNvSpPr/>
      </dsp:nvSpPr>
      <dsp:spPr>
        <a:xfrm>
          <a:off x="1253770" y="2592814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0C0FD-D5EE-441F-8163-CB1D100E0A74}">
      <dsp:nvSpPr>
        <dsp:cNvPr id="0" name=""/>
        <dsp:cNvSpPr/>
      </dsp:nvSpPr>
      <dsp:spPr>
        <a:xfrm rot="10800000">
          <a:off x="1503145" y="3240443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err="1" smtClean="0">
              <a:solidFill>
                <a:schemeClr val="accent4"/>
              </a:solidFill>
            </a:rPr>
            <a:t>fTCD</a:t>
          </a:r>
          <a:r>
            <a:rPr lang="es-ES" sz="2300" kern="1200" dirty="0" smtClean="0">
              <a:solidFill>
                <a:schemeClr val="accent4"/>
              </a:solidFill>
            </a:rPr>
            <a:t> </a:t>
          </a:r>
          <a:r>
            <a:rPr lang="es-ES" sz="2300" i="1" kern="1200" dirty="0" err="1" smtClean="0">
              <a:solidFill>
                <a:schemeClr val="accent4"/>
              </a:solidFill>
            </a:rPr>
            <a:t>Functional</a:t>
          </a:r>
          <a:r>
            <a:rPr lang="es-ES" sz="2300" i="1" kern="1200" dirty="0" smtClean="0">
              <a:solidFill>
                <a:schemeClr val="accent4"/>
              </a:solidFill>
            </a:rPr>
            <a:t> </a:t>
          </a:r>
          <a:r>
            <a:rPr lang="es-ES" sz="2300" i="1" kern="1200" dirty="0" err="1" smtClean="0">
              <a:solidFill>
                <a:schemeClr val="accent4"/>
              </a:solidFill>
            </a:rPr>
            <a:t>TransCranial</a:t>
          </a:r>
          <a:r>
            <a:rPr lang="es-ES" sz="2300" i="1" kern="1200" dirty="0" smtClean="0">
              <a:solidFill>
                <a:schemeClr val="accent4"/>
              </a:solidFill>
            </a:rPr>
            <a:t> </a:t>
          </a:r>
          <a:r>
            <a:rPr lang="es-ES" sz="2300" i="1" kern="1200" dirty="0" err="1" smtClean="0">
              <a:solidFill>
                <a:schemeClr val="accent4"/>
              </a:solidFill>
            </a:rPr>
            <a:t>Doppler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3240443"/>
        <a:ext cx="5347997" cy="498748"/>
      </dsp:txXfrm>
    </dsp:sp>
    <dsp:sp modelId="{9D45062C-517C-4866-B7FA-C20A68B0D877}">
      <dsp:nvSpPr>
        <dsp:cNvPr id="0" name=""/>
        <dsp:cNvSpPr/>
      </dsp:nvSpPr>
      <dsp:spPr>
        <a:xfrm>
          <a:off x="1253770" y="3240443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2A10D-BA29-405B-8D66-F292B5D4D401}">
      <dsp:nvSpPr>
        <dsp:cNvPr id="0" name=""/>
        <dsp:cNvSpPr/>
      </dsp:nvSpPr>
      <dsp:spPr>
        <a:xfrm rot="10800000">
          <a:off x="1503145" y="3888072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err="1" smtClean="0">
              <a:solidFill>
                <a:schemeClr val="accent4"/>
              </a:solidFill>
            </a:rPr>
            <a:t>fNIR</a:t>
          </a:r>
          <a:r>
            <a:rPr lang="es-ES" sz="2300" kern="1200" dirty="0" smtClean="0">
              <a:solidFill>
                <a:schemeClr val="accent4"/>
              </a:solidFill>
            </a:rPr>
            <a:t>  </a:t>
          </a:r>
          <a:r>
            <a:rPr lang="es-ES" sz="2300" i="1" kern="1200" dirty="0" err="1" smtClean="0">
              <a:solidFill>
                <a:schemeClr val="accent4"/>
              </a:solidFill>
            </a:rPr>
            <a:t>functional</a:t>
          </a:r>
          <a:r>
            <a:rPr lang="es-ES" sz="2300" i="1" kern="1200" dirty="0" smtClean="0">
              <a:solidFill>
                <a:schemeClr val="accent4"/>
              </a:solidFill>
            </a:rPr>
            <a:t> </a:t>
          </a:r>
          <a:r>
            <a:rPr lang="es-ES" sz="2300" i="1" kern="1200" dirty="0" err="1" smtClean="0">
              <a:solidFill>
                <a:schemeClr val="accent4"/>
              </a:solidFill>
            </a:rPr>
            <a:t>Near</a:t>
          </a:r>
          <a:r>
            <a:rPr lang="es-ES" sz="2300" i="1" kern="1200" dirty="0" smtClean="0">
              <a:solidFill>
                <a:schemeClr val="accent4"/>
              </a:solidFill>
            </a:rPr>
            <a:t> Infra</a:t>
          </a:r>
          <a:r>
            <a:rPr lang="en-US" sz="2300" i="1" kern="1200" dirty="0" smtClean="0">
              <a:solidFill>
                <a:schemeClr val="accent4"/>
              </a:solidFill>
            </a:rPr>
            <a:t>Red 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3888072"/>
        <a:ext cx="5347997" cy="498748"/>
      </dsp:txXfrm>
    </dsp:sp>
    <dsp:sp modelId="{371CB2AA-45DF-4941-8020-28B44791F42E}">
      <dsp:nvSpPr>
        <dsp:cNvPr id="0" name=""/>
        <dsp:cNvSpPr/>
      </dsp:nvSpPr>
      <dsp:spPr>
        <a:xfrm>
          <a:off x="1253770" y="3888072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E0F12-E404-4531-A48D-E872D9B1E6FF}">
      <dsp:nvSpPr>
        <dsp:cNvPr id="0" name=""/>
        <dsp:cNvSpPr/>
      </dsp:nvSpPr>
      <dsp:spPr>
        <a:xfrm rot="10800000">
          <a:off x="1503145" y="2298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>
              <a:solidFill>
                <a:schemeClr val="accent4"/>
              </a:solidFill>
            </a:rPr>
            <a:t>EEG  </a:t>
          </a:r>
          <a:r>
            <a:rPr lang="es-ES" sz="2300" i="1" kern="1200" dirty="0" err="1" smtClean="0">
              <a:solidFill>
                <a:schemeClr val="accent4"/>
              </a:solidFill>
            </a:rPr>
            <a:t>Electroencefalog</a:t>
          </a:r>
          <a:r>
            <a:rPr lang="es-AR" sz="2300" i="1" kern="1200" dirty="0" err="1" smtClean="0">
              <a:solidFill>
                <a:schemeClr val="accent4"/>
              </a:solidFill>
            </a:rPr>
            <a:t>ráma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2298"/>
        <a:ext cx="5347997" cy="498748"/>
      </dsp:txXfrm>
    </dsp:sp>
    <dsp:sp modelId="{D445BB4C-9E39-4C4F-B7C4-554F532D6B3F}">
      <dsp:nvSpPr>
        <dsp:cNvPr id="0" name=""/>
        <dsp:cNvSpPr/>
      </dsp:nvSpPr>
      <dsp:spPr>
        <a:xfrm>
          <a:off x="1253770" y="2298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61F1C-B439-4FAA-A4D2-FD896BFCDCF0}">
      <dsp:nvSpPr>
        <dsp:cNvPr id="0" name=""/>
        <dsp:cNvSpPr/>
      </dsp:nvSpPr>
      <dsp:spPr>
        <a:xfrm rot="10800000">
          <a:off x="1503145" y="649927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solidFill>
                <a:schemeClr val="accent4"/>
              </a:solidFill>
            </a:rPr>
            <a:t>ECoG</a:t>
          </a:r>
          <a:r>
            <a:rPr lang="en-US" sz="2300" kern="1200" dirty="0" smtClean="0">
              <a:solidFill>
                <a:schemeClr val="accent4"/>
              </a:solidFill>
            </a:rPr>
            <a:t> </a:t>
          </a:r>
          <a:r>
            <a:rPr lang="en-US" sz="2300" i="1" kern="1200" dirty="0" err="1" smtClean="0">
              <a:solidFill>
                <a:schemeClr val="accent4"/>
              </a:solidFill>
            </a:rPr>
            <a:t>Electrocorticography</a:t>
          </a:r>
          <a:r>
            <a:rPr lang="en-US" sz="2300" kern="1200" dirty="0" smtClean="0">
              <a:solidFill>
                <a:schemeClr val="accent4"/>
              </a:solidFill>
            </a:rPr>
            <a:t> </a:t>
          </a:r>
          <a:endParaRPr lang="en-US" sz="2300" kern="1200" dirty="0">
            <a:solidFill>
              <a:schemeClr val="accent4"/>
            </a:solidFill>
          </a:endParaRPr>
        </a:p>
      </dsp:txBody>
      <dsp:txXfrm rot="10800000">
        <a:off x="1627832" y="649927"/>
        <a:ext cx="5347997" cy="498748"/>
      </dsp:txXfrm>
    </dsp:sp>
    <dsp:sp modelId="{A1DF21E4-ABA9-48D6-9A59-BFCA91BA56D3}">
      <dsp:nvSpPr>
        <dsp:cNvPr id="0" name=""/>
        <dsp:cNvSpPr/>
      </dsp:nvSpPr>
      <dsp:spPr>
        <a:xfrm>
          <a:off x="1253770" y="649927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462F5-2E79-4E61-801F-E024F1DBCDB7}">
      <dsp:nvSpPr>
        <dsp:cNvPr id="0" name=""/>
        <dsp:cNvSpPr/>
      </dsp:nvSpPr>
      <dsp:spPr>
        <a:xfrm rot="10800000">
          <a:off x="1503145" y="1297556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>
              <a:solidFill>
                <a:schemeClr val="accent4"/>
              </a:solidFill>
            </a:rPr>
            <a:t>MEG </a:t>
          </a:r>
          <a:r>
            <a:rPr lang="es-ES" sz="2300" i="1" kern="1200" dirty="0" err="1" smtClean="0">
              <a:solidFill>
                <a:schemeClr val="accent4"/>
              </a:solidFill>
            </a:rPr>
            <a:t>Magnetoencefalografía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1297556"/>
        <a:ext cx="5347997" cy="498748"/>
      </dsp:txXfrm>
    </dsp:sp>
    <dsp:sp modelId="{395A12B4-4EEB-472F-82A4-0789FA719FFF}">
      <dsp:nvSpPr>
        <dsp:cNvPr id="0" name=""/>
        <dsp:cNvSpPr/>
      </dsp:nvSpPr>
      <dsp:spPr>
        <a:xfrm>
          <a:off x="1253770" y="1297556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EB01B-3FA3-4E38-82E7-BEF8EC518555}">
      <dsp:nvSpPr>
        <dsp:cNvPr id="0" name=""/>
        <dsp:cNvSpPr/>
      </dsp:nvSpPr>
      <dsp:spPr>
        <a:xfrm rot="10800000">
          <a:off x="1503145" y="1945185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err="1" smtClean="0">
              <a:solidFill>
                <a:schemeClr val="accent4"/>
              </a:solidFill>
            </a:rPr>
            <a:t>fMRI</a:t>
          </a:r>
          <a:r>
            <a:rPr lang="es-ES" sz="2300" kern="1200" dirty="0" smtClean="0">
              <a:solidFill>
                <a:schemeClr val="accent4"/>
              </a:solidFill>
            </a:rPr>
            <a:t> </a:t>
          </a:r>
          <a:r>
            <a:rPr lang="es-ES" sz="2300" i="1" kern="1200" dirty="0" smtClean="0">
              <a:solidFill>
                <a:schemeClr val="accent4"/>
              </a:solidFill>
            </a:rPr>
            <a:t>Resonancia Magnética Funcional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1945185"/>
        <a:ext cx="5347997" cy="498748"/>
      </dsp:txXfrm>
    </dsp:sp>
    <dsp:sp modelId="{17DF83DD-B6D4-48A7-8B26-E2618F6ADB40}">
      <dsp:nvSpPr>
        <dsp:cNvPr id="0" name=""/>
        <dsp:cNvSpPr/>
      </dsp:nvSpPr>
      <dsp:spPr>
        <a:xfrm>
          <a:off x="1253770" y="1945185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1D19F-CF70-4CCB-8D56-7B77B5F0D599}">
      <dsp:nvSpPr>
        <dsp:cNvPr id="0" name=""/>
        <dsp:cNvSpPr/>
      </dsp:nvSpPr>
      <dsp:spPr>
        <a:xfrm rot="10800000">
          <a:off x="1503145" y="2592814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>
              <a:solidFill>
                <a:schemeClr val="accent4"/>
              </a:solidFill>
            </a:rPr>
            <a:t>PET </a:t>
          </a:r>
          <a:r>
            <a:rPr lang="es-AR" sz="2300" i="1" kern="1200" dirty="0" smtClean="0">
              <a:solidFill>
                <a:schemeClr val="accent4"/>
              </a:solidFill>
            </a:rPr>
            <a:t>Tomografía por Emisión de Positrones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2592814"/>
        <a:ext cx="5347997" cy="498748"/>
      </dsp:txXfrm>
    </dsp:sp>
    <dsp:sp modelId="{BCE04613-7023-465A-BFA2-1AEA1BEAF3F0}">
      <dsp:nvSpPr>
        <dsp:cNvPr id="0" name=""/>
        <dsp:cNvSpPr/>
      </dsp:nvSpPr>
      <dsp:spPr>
        <a:xfrm>
          <a:off x="1253770" y="2592814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0C0FD-D5EE-441F-8163-CB1D100E0A74}">
      <dsp:nvSpPr>
        <dsp:cNvPr id="0" name=""/>
        <dsp:cNvSpPr/>
      </dsp:nvSpPr>
      <dsp:spPr>
        <a:xfrm rot="10800000">
          <a:off x="1503145" y="3240443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err="1" smtClean="0">
              <a:solidFill>
                <a:schemeClr val="accent4"/>
              </a:solidFill>
            </a:rPr>
            <a:t>fTCD</a:t>
          </a:r>
          <a:r>
            <a:rPr lang="es-ES" sz="2300" kern="1200" dirty="0" smtClean="0">
              <a:solidFill>
                <a:schemeClr val="accent4"/>
              </a:solidFill>
            </a:rPr>
            <a:t> </a:t>
          </a:r>
          <a:r>
            <a:rPr lang="es-ES" sz="2300" i="1" kern="1200" dirty="0" err="1" smtClean="0">
              <a:solidFill>
                <a:schemeClr val="accent4"/>
              </a:solidFill>
            </a:rPr>
            <a:t>Functional</a:t>
          </a:r>
          <a:r>
            <a:rPr lang="es-ES" sz="2300" i="1" kern="1200" dirty="0" smtClean="0">
              <a:solidFill>
                <a:schemeClr val="accent4"/>
              </a:solidFill>
            </a:rPr>
            <a:t> </a:t>
          </a:r>
          <a:r>
            <a:rPr lang="es-ES" sz="2300" i="1" kern="1200" dirty="0" err="1" smtClean="0">
              <a:solidFill>
                <a:schemeClr val="accent4"/>
              </a:solidFill>
            </a:rPr>
            <a:t>TransCranial</a:t>
          </a:r>
          <a:r>
            <a:rPr lang="es-ES" sz="2300" i="1" kern="1200" dirty="0" smtClean="0">
              <a:solidFill>
                <a:schemeClr val="accent4"/>
              </a:solidFill>
            </a:rPr>
            <a:t> </a:t>
          </a:r>
          <a:r>
            <a:rPr lang="es-ES" sz="2300" i="1" kern="1200" dirty="0" err="1" smtClean="0">
              <a:solidFill>
                <a:schemeClr val="accent4"/>
              </a:solidFill>
            </a:rPr>
            <a:t>Doppler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3240443"/>
        <a:ext cx="5347997" cy="498748"/>
      </dsp:txXfrm>
    </dsp:sp>
    <dsp:sp modelId="{9D45062C-517C-4866-B7FA-C20A68B0D877}">
      <dsp:nvSpPr>
        <dsp:cNvPr id="0" name=""/>
        <dsp:cNvSpPr/>
      </dsp:nvSpPr>
      <dsp:spPr>
        <a:xfrm>
          <a:off x="1253770" y="3240443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2A10D-BA29-405B-8D66-F292B5D4D401}">
      <dsp:nvSpPr>
        <dsp:cNvPr id="0" name=""/>
        <dsp:cNvSpPr/>
      </dsp:nvSpPr>
      <dsp:spPr>
        <a:xfrm rot="10800000">
          <a:off x="1503145" y="3888072"/>
          <a:ext cx="5472684" cy="4987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934" tIns="87630" rIns="163576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err="1" smtClean="0">
              <a:solidFill>
                <a:schemeClr val="accent4"/>
              </a:solidFill>
            </a:rPr>
            <a:t>fNIR</a:t>
          </a:r>
          <a:r>
            <a:rPr lang="es-ES" sz="2300" kern="1200" dirty="0" smtClean="0">
              <a:solidFill>
                <a:schemeClr val="accent4"/>
              </a:solidFill>
            </a:rPr>
            <a:t>  </a:t>
          </a:r>
          <a:r>
            <a:rPr lang="es-ES" sz="2300" i="1" kern="1200" dirty="0" err="1" smtClean="0">
              <a:solidFill>
                <a:schemeClr val="accent4"/>
              </a:solidFill>
            </a:rPr>
            <a:t>functional</a:t>
          </a:r>
          <a:r>
            <a:rPr lang="es-ES" sz="2300" i="1" kern="1200" dirty="0" smtClean="0">
              <a:solidFill>
                <a:schemeClr val="accent4"/>
              </a:solidFill>
            </a:rPr>
            <a:t> </a:t>
          </a:r>
          <a:r>
            <a:rPr lang="es-ES" sz="2300" i="1" kern="1200" dirty="0" err="1" smtClean="0">
              <a:solidFill>
                <a:schemeClr val="accent4"/>
              </a:solidFill>
            </a:rPr>
            <a:t>Near</a:t>
          </a:r>
          <a:r>
            <a:rPr lang="es-ES" sz="2300" i="1" kern="1200" dirty="0" smtClean="0">
              <a:solidFill>
                <a:schemeClr val="accent4"/>
              </a:solidFill>
            </a:rPr>
            <a:t> Infra</a:t>
          </a:r>
          <a:r>
            <a:rPr lang="en-US" sz="2300" i="1" kern="1200" dirty="0" smtClean="0">
              <a:solidFill>
                <a:schemeClr val="accent4"/>
              </a:solidFill>
            </a:rPr>
            <a:t>Red </a:t>
          </a:r>
          <a:endParaRPr lang="es-ES" sz="2300" i="1" kern="1200" dirty="0">
            <a:solidFill>
              <a:schemeClr val="accent4"/>
            </a:solidFill>
          </a:endParaRPr>
        </a:p>
      </dsp:txBody>
      <dsp:txXfrm rot="10800000">
        <a:off x="1627832" y="3888072"/>
        <a:ext cx="5347997" cy="498748"/>
      </dsp:txXfrm>
    </dsp:sp>
    <dsp:sp modelId="{371CB2AA-45DF-4941-8020-28B44791F42E}">
      <dsp:nvSpPr>
        <dsp:cNvPr id="0" name=""/>
        <dsp:cNvSpPr/>
      </dsp:nvSpPr>
      <dsp:spPr>
        <a:xfrm>
          <a:off x="1253770" y="3888072"/>
          <a:ext cx="498748" cy="4987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EA065-9C5B-43C7-8F82-74808AE8277A}" type="datetimeFigureOut">
              <a:rPr lang="es-AR" smtClean="0"/>
              <a:t>20/6/18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F09B8-0626-4A4B-B7DD-84C3C538D03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368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3725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4742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7082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5621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55650"/>
            <a:ext cx="6611937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endParaRPr lang="es-MX" sz="1200" b="0" i="0" baseline="0" dirty="0">
              <a:solidFill>
                <a:srgbClr val="808080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 defTabSz="457200">
              <a:buNone/>
            </a:pPr>
            <a:fld id="{45767587-21DF-4B49-BBF3-C2BC2B57BE53}" type="slidenum">
              <a:rPr lang="es-MX" sz="1400" b="0" i="0">
                <a:solidFill>
                  <a:srgbClr val="000000"/>
                </a:solidFill>
                <a:latin typeface="Segoe UI"/>
                <a:ea typeface="MS Gothic"/>
                <a:cs typeface="+mn-cs"/>
              </a:rPr>
              <a:pPr algn="r" defTabSz="457200"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87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31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55650"/>
            <a:ext cx="6611937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endParaRPr lang="es-MX" sz="1200" b="0" i="0" baseline="0" dirty="0">
              <a:solidFill>
                <a:srgbClr val="808080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 defTabSz="457200">
              <a:buNone/>
            </a:pPr>
            <a:fld id="{45767587-21DF-4B49-BBF3-C2BC2B57BE53}" type="slidenum">
              <a:rPr lang="es-MX" sz="1400" b="0" i="0">
                <a:solidFill>
                  <a:srgbClr val="000000"/>
                </a:solidFill>
                <a:latin typeface="Segoe UI"/>
                <a:ea typeface="MS Gothic"/>
                <a:cs typeface="+mn-cs"/>
              </a:rPr>
              <a:pPr algn="r" defTabSz="457200"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22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55650"/>
            <a:ext cx="6611937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lang="es-MX" sz="1200" b="0" i="0" baseline="0" dirty="0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Este tema se hace particularmente complejo en casos de </a:t>
            </a:r>
            <a:r>
              <a:rPr lang="es-MX" sz="1200" b="0" i="0" baseline="0" dirty="0" err="1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Stroke</a:t>
            </a:r>
            <a:r>
              <a:rPr lang="es-MX" sz="1200" b="0" i="0" baseline="0" dirty="0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 donde justamente gracias a la plasticidad que tanto estudiamos la mejor rehabilitación posible.</a:t>
            </a:r>
            <a:endParaRPr lang="es-MX" sz="1200" b="0" i="0" baseline="0" dirty="0">
              <a:solidFill>
                <a:srgbClr val="808080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 defTabSz="457200">
              <a:buNone/>
            </a:pPr>
            <a:fld id="{45767587-21DF-4B49-BBF3-C2BC2B57BE53}" type="slidenum">
              <a:rPr lang="es-MX" sz="1400" b="0" i="0">
                <a:solidFill>
                  <a:srgbClr val="000000"/>
                </a:solidFill>
                <a:latin typeface="Segoe UI"/>
                <a:ea typeface="MS Gothic"/>
                <a:cs typeface="+mn-cs"/>
              </a:rPr>
              <a:pPr algn="r" defTabSz="457200">
                <a:buNone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22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55650"/>
            <a:ext cx="6611937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lang="es-MX" sz="1200" b="0" i="0" baseline="0" dirty="0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Este tema se hace particularmente complejo en casos de </a:t>
            </a:r>
            <a:r>
              <a:rPr lang="es-MX" sz="1200" b="0" i="0" baseline="0" dirty="0" err="1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Stroke</a:t>
            </a:r>
            <a:r>
              <a:rPr lang="es-MX" sz="1200" b="0" i="0" baseline="0" dirty="0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 donde justamente gracias a la plasticidad que tanto estudiamos la mejor rehabilitación posible.</a:t>
            </a:r>
            <a:endParaRPr lang="es-MX" sz="1200" b="0" i="0" baseline="0" dirty="0">
              <a:solidFill>
                <a:srgbClr val="808080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 defTabSz="457200">
              <a:buNone/>
            </a:pPr>
            <a:fld id="{45767587-21DF-4B49-BBF3-C2BC2B57BE53}" type="slidenum">
              <a:rPr lang="es-MX" sz="1400" b="0" i="0">
                <a:solidFill>
                  <a:srgbClr val="000000"/>
                </a:solidFill>
                <a:latin typeface="Segoe UI"/>
                <a:ea typeface="MS Gothic"/>
                <a:cs typeface="+mn-cs"/>
              </a:rPr>
              <a:pPr algn="r" defTabSz="457200">
                <a:buNone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22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55650"/>
            <a:ext cx="6611937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lang="es-MX" sz="1200" b="0" i="0" baseline="0" dirty="0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Este tema se hace particularmente complejo en casos de </a:t>
            </a:r>
            <a:r>
              <a:rPr lang="es-MX" sz="1200" b="0" i="0" baseline="0" dirty="0" err="1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Stroke</a:t>
            </a:r>
            <a:r>
              <a:rPr lang="es-MX" sz="1200" b="0" i="0" baseline="0" dirty="0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 donde justamente gracias a la plasticidad que tanto estudiamos la mejor rehabilitación posible.</a:t>
            </a:r>
            <a:endParaRPr lang="es-MX" sz="1200" b="0" i="0" baseline="0" dirty="0">
              <a:solidFill>
                <a:srgbClr val="808080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 defTabSz="457200">
              <a:buNone/>
            </a:pPr>
            <a:fld id="{45767587-21DF-4B49-BBF3-C2BC2B57BE53}" type="slidenum">
              <a:rPr lang="es-MX" sz="1400" b="0" i="0">
                <a:solidFill>
                  <a:srgbClr val="000000"/>
                </a:solidFill>
                <a:latin typeface="Segoe UI"/>
                <a:ea typeface="MS Gothic"/>
                <a:cs typeface="+mn-cs"/>
              </a:rPr>
              <a:pPr algn="r" defTabSz="457200">
                <a:buNone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0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55650"/>
            <a:ext cx="6611937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r>
              <a:rPr lang="es-MX" sz="1200" b="0" i="0" baseline="0" dirty="0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Este tema se hace particularmente complejo en casos de </a:t>
            </a:r>
            <a:r>
              <a:rPr lang="es-MX" sz="1200" b="0" i="0" baseline="0" dirty="0" err="1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Stroke</a:t>
            </a:r>
            <a:r>
              <a:rPr lang="es-MX" sz="1200" b="0" i="0" baseline="0" dirty="0" smtClean="0">
                <a:solidFill>
                  <a:srgbClr val="808080"/>
                </a:solidFill>
                <a:latin typeface="Segoe UI Light"/>
                <a:ea typeface="+mn-ea"/>
                <a:cs typeface="+mn-cs"/>
              </a:rPr>
              <a:t> donde justamente gracias a la plasticidad que tanto estudiamos la mejor rehabilitación posible.</a:t>
            </a:r>
            <a:endParaRPr lang="es-MX" sz="1200" b="0" i="0" baseline="0" dirty="0">
              <a:solidFill>
                <a:srgbClr val="808080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 defTabSz="457200">
              <a:buNone/>
            </a:pPr>
            <a:fld id="{45767587-21DF-4B49-BBF3-C2BC2B57BE53}" type="slidenum">
              <a:rPr lang="es-MX" sz="1400" b="0" i="0">
                <a:solidFill>
                  <a:srgbClr val="000000"/>
                </a:solidFill>
                <a:latin typeface="Segoe UI"/>
                <a:ea typeface="MS Gothic"/>
                <a:cs typeface="+mn-cs"/>
              </a:rPr>
              <a:pPr algn="r" defTabSz="457200"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22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55650"/>
            <a:ext cx="6611937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endParaRPr lang="es-MX" sz="1200" b="0" i="0" baseline="0" dirty="0">
              <a:solidFill>
                <a:srgbClr val="808080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 defTabSz="457200">
              <a:buNone/>
            </a:pPr>
            <a:fld id="{45767587-21DF-4B49-BBF3-C2BC2B57BE53}" type="slidenum">
              <a:rPr lang="es-MX" sz="1400" b="0" i="0">
                <a:solidFill>
                  <a:srgbClr val="000000"/>
                </a:solidFill>
                <a:latin typeface="Segoe UI"/>
                <a:ea typeface="MS Gothic"/>
                <a:cs typeface="+mn-cs"/>
              </a:rPr>
              <a:pPr algn="r" defTabSz="457200">
                <a:buNone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22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55650"/>
            <a:ext cx="6611937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endParaRPr lang="es-MX" sz="1200" b="0" i="0" baseline="0" dirty="0">
              <a:solidFill>
                <a:srgbClr val="808080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 defTabSz="457200">
              <a:buNone/>
            </a:pPr>
            <a:fld id="{45767587-21DF-4B49-BBF3-C2BC2B57BE53}" type="slidenum">
              <a:rPr lang="es-MX" sz="1400" b="0" i="0">
                <a:solidFill>
                  <a:srgbClr val="000000"/>
                </a:solidFill>
                <a:latin typeface="Segoe UI"/>
                <a:ea typeface="MS Gothic"/>
                <a:cs typeface="+mn-cs"/>
              </a:rPr>
              <a:pPr algn="r" defTabSz="457200">
                <a:buNone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22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Stopczynski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26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27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55650"/>
            <a:ext cx="6611937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endParaRPr lang="es-MX" sz="1200" b="0" i="0" baseline="0" dirty="0">
              <a:solidFill>
                <a:srgbClr val="808080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 defTabSz="457200">
              <a:buNone/>
            </a:pPr>
            <a:fld id="{45767587-21DF-4B49-BBF3-C2BC2B57BE53}" type="slidenum">
              <a:rPr lang="es-MX" sz="1400" b="0" i="0">
                <a:solidFill>
                  <a:srgbClr val="000000"/>
                </a:solidFill>
                <a:latin typeface="Segoe UI"/>
                <a:ea typeface="MS Gothic"/>
                <a:cs typeface="+mn-cs"/>
              </a:rPr>
              <a:pPr algn="r" defTabSz="457200">
                <a:buNone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22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Benjamin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Blankertz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Gabriel Curio and Klaus-Robert Müller, 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Trial EEG: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Interfacing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29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Brain Computer Interface classification method based on SIFT descriptors</a:t>
            </a:r>
          </a:p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https://physionet.org/physiobank/</a:t>
            </a:r>
          </a:p>
          <a:p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Benjamin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Blankertz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Gabriel Curio and Klaus-Robert Müller, 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Trial EEG: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Interfacing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30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88195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55650"/>
            <a:ext cx="6611937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endParaRPr lang="es-MX" sz="1200" b="0" i="0" baseline="0" dirty="0">
              <a:solidFill>
                <a:srgbClr val="808080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 defTabSz="457200">
              <a:buNone/>
            </a:pPr>
            <a:fld id="{45767587-21DF-4B49-BBF3-C2BC2B57BE53}" type="slidenum">
              <a:rPr lang="es-MX" sz="1400" b="0" i="0">
                <a:solidFill>
                  <a:srgbClr val="000000"/>
                </a:solidFill>
                <a:latin typeface="Segoe UI"/>
                <a:ea typeface="MS Gothic"/>
                <a:cs typeface="+mn-cs"/>
              </a:rPr>
              <a:pPr algn="r" defTabSz="457200">
                <a:buNone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6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Scharr</a:t>
            </a:r>
            <a:r>
              <a:rPr lang="es-AR" baseline="0" dirty="0" smtClean="0"/>
              <a:t> or Sobel operator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32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6841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Scharr</a:t>
            </a:r>
            <a:r>
              <a:rPr lang="es-AR" baseline="0" dirty="0" smtClean="0"/>
              <a:t> or Sobel operator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33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8292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Benjamin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Blankertz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Gabriel Curio and Klaus-Robert Müller, 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Trial EEG: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Interfacing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34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9992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55650"/>
            <a:ext cx="6611937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tabLst/>
            </a:pPr>
            <a:endParaRPr lang="es-MX" sz="1200" b="0" i="0" baseline="0" dirty="0">
              <a:solidFill>
                <a:srgbClr val="808080"/>
              </a:solidFill>
              <a:latin typeface="Segoe UI Ligh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 defTabSz="457200">
              <a:buNone/>
            </a:pPr>
            <a:fld id="{45767587-21DF-4B49-BBF3-C2BC2B57BE53}" type="slidenum">
              <a:rPr lang="es-MX" sz="1400" b="0" i="0">
                <a:solidFill>
                  <a:srgbClr val="000000"/>
                </a:solidFill>
                <a:latin typeface="Segoe UI"/>
                <a:ea typeface="MS Gothic"/>
                <a:cs typeface="+mn-cs"/>
              </a:rPr>
              <a:pPr algn="r" defTabSz="457200">
                <a:buNone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7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Scharr</a:t>
            </a:r>
            <a:r>
              <a:rPr lang="es-AR" baseline="0" dirty="0" smtClean="0"/>
              <a:t> or Sobel operator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36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3646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Benjamin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Blankertz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Gabriel Curio and Klaus-Robert Müller, 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Trial EEG: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Interfacing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37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8281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Benjamin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Blankertz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Gabriel Curio and Klaus-Robert Müller, 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Trial EEG: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Interfacing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38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1098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Benjamin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Blankertz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Gabriel Curio and Klaus-Robert Müller, 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Trial EEG: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Interfacing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39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861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11193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Benjamin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Blankertz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Gabriel Curio and Klaus-Robert Müller, 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Trial EEG: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Interfacing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40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4049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Benjamin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Blankertz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Gabriel Curio and Klaus-Robert Müller, 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Trial EEG: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Interfacing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41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Benjamin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Blankertz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Gabriel Curio and Klaus-Robert Müller, 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Trial EEG: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Interfacing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42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11341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Benjamin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Blankertz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Gabriel Curio and Klaus-Robert Müller, 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Trial EEG: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Interfacing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43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34078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44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45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Interface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s-AR" sz="1538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SIFT </a:t>
            </a:r>
            <a:r>
              <a:rPr lang="es-AR" sz="1538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descriptors</a:t>
            </a:r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AR" sz="1538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Benjamin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Blankertz</a:t>
            </a:r>
            <a:r>
              <a:rPr lang="es-AR" sz="153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Gabriel Curio and Klaus-Robert Müller, 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Trial EEG: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s-AR" sz="153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AR" sz="1538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Interfacing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46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210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2259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5050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F09B8-0626-4A4B-B7DD-84C3C538D03F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952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png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png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.png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5.png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5.pn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png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5.png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5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66C8125A-09C3-4DBC-8A5C-29402D5D47E0}" type="datetime1">
              <a:rPr lang="da-DK"/>
              <a:pPr>
                <a:defRPr/>
              </a:pPr>
              <a:t>20/06/2018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77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AC3A940E-EAB0-4807-93BE-D2325BCD85E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&amp; Smal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6" y="1447801"/>
            <a:ext cx="2438399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9659" y="1671272"/>
            <a:ext cx="8166271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3210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614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989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053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0"/>
            <a:ext cx="5233764" cy="110799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447801"/>
            <a:ext cx="5486169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8264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6203978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1107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660" y="1447801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4922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2672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105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6606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7968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839200" y="274665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609600" y="274665"/>
            <a:ext cx="8026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4BF76721-D0C0-403B-AFD9-459364324B9D}" type="datetime1">
              <a:rPr lang="da-DK"/>
              <a:pPr>
                <a:defRPr/>
              </a:pPr>
              <a:t>20/06/2018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77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1E093995-4E24-4618-BC82-CE44AFD9B4B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108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52121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47523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range">
    <p:bg>
      <p:bgPr>
        <a:solidFill>
          <a:srgbClr val="EB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14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490899" y="5530250"/>
            <a:ext cx="318503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6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4774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30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72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6274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598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3135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607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8628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5463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183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&amp; Smal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6" y="1447801"/>
            <a:ext cx="2438399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9659" y="1671272"/>
            <a:ext cx="8166271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1990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2549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885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26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0"/>
            <a:ext cx="5233764" cy="110799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447801"/>
            <a:ext cx="5486169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040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6203978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1107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660" y="1447801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6500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733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hangingPunct="1">
              <a:lnSpc>
                <a:spcPct val="100000"/>
              </a:lnSpc>
              <a:buClrTx/>
              <a:buSzTx/>
              <a:buFontTx/>
              <a:buNone/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138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3778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0075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2636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09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8326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9616647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range">
    <p:bg>
      <p:bgPr>
        <a:solidFill>
          <a:srgbClr val="EB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175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490899" y="5530250"/>
            <a:ext cx="318503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4774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77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490899" y="5530250"/>
            <a:ext cx="318503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2753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1124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0047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1054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9111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42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&amp; Smal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6" y="1447801"/>
            <a:ext cx="2438399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9659" y="1671272"/>
            <a:ext cx="8166271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5307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4542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374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50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4774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62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0"/>
            <a:ext cx="5233764" cy="110799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447801"/>
            <a:ext cx="5486169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389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6203978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1107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660" y="1447801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3722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856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550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5042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7178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028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209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0118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range">
    <p:bg>
      <p:bgPr>
        <a:solidFill>
          <a:srgbClr val="EB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177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367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490899" y="5530250"/>
            <a:ext cx="318503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2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4774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50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38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8818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18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3337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36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9411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8414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&amp; Smal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6" y="1447801"/>
            <a:ext cx="2438399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9659" y="1671272"/>
            <a:ext cx="8166271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250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469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8964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2004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674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0"/>
            <a:ext cx="5233764" cy="110799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447801"/>
            <a:ext cx="5486169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4546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6203978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1107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660" y="1447801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709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23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008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4964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532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1654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1178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5960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633049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range">
    <p:bg>
      <p:bgPr>
        <a:solidFill>
          <a:srgbClr val="EB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652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490899" y="5530250"/>
            <a:ext cx="318503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4774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6110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756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6018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7768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1988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2513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3532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&amp; Smal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6" y="1447801"/>
            <a:ext cx="2438399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9659" y="1671272"/>
            <a:ext cx="8166271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413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153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0210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4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0"/>
            <a:ext cx="5233764" cy="110799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447801"/>
            <a:ext cx="5486169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3676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6203978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1107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660" y="1447801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2067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797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8383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14"/>
          <p:cNvGrpSpPr/>
          <p:nvPr userDrawn="1"/>
        </p:nvGrpSpPr>
        <p:grpSpPr>
          <a:xfrm>
            <a:off x="0" y="800100"/>
            <a:ext cx="12192000" cy="1224422"/>
            <a:chOff x="0" y="800100"/>
            <a:chExt cx="9144000" cy="12244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Rektangel 2"/>
            <p:cNvSpPr>
              <a:spLocks noChangeArrowheads="1"/>
            </p:cNvSpPr>
            <p:nvPr/>
          </p:nvSpPr>
          <p:spPr bwMode="auto">
            <a:xfrm>
              <a:off x="0" y="800100"/>
              <a:ext cx="9144000" cy="1224000"/>
            </a:xfrm>
            <a:prstGeom prst="rect">
              <a:avLst/>
            </a:prstGeom>
            <a:gradFill flip="none" rotWithShape="1">
              <a:gsLst>
                <a:gs pos="89000">
                  <a:srgbClr val="C00000"/>
                </a:gs>
                <a:gs pos="20000">
                  <a:srgbClr val="F50736"/>
                </a:gs>
                <a:gs pos="11000">
                  <a:srgbClr val="F50736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411458" algn="ctr">
                <a:buFont typeface="+mj-lt"/>
                <a:buAutoNum type="arabicPeriod"/>
                <a:defRPr/>
              </a:pPr>
              <a:endParaRPr lang="da-DK" noProof="1">
                <a:solidFill>
                  <a:srgbClr val="FFFFFF"/>
                </a:solidFill>
                <a:latin typeface="Arial" pitchFamily="34" charset="0"/>
              </a:endParaRPr>
            </a:p>
          </p:txBody>
        </p:sp>
        <p:pic>
          <p:nvPicPr>
            <p:cNvPr id="7" name="Billede 3" descr="dreamstime_Handshake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7334250" y="800100"/>
              <a:ext cx="1809750" cy="1224422"/>
            </a:xfrm>
            <a:prstGeom prst="rect">
              <a:avLst/>
            </a:prstGeom>
          </p:spPr>
        </p:pic>
      </p:grp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09600" y="2298726"/>
            <a:ext cx="10972800" cy="38274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37068" y="833439"/>
            <a:ext cx="6112933" cy="563562"/>
          </a:xfrm>
          <a:prstGeom prst="rect">
            <a:avLst/>
          </a:prstGeom>
        </p:spPr>
        <p:txBody>
          <a:bodyPr/>
          <a:lstStyle>
            <a:lvl1pPr algn="l">
              <a:defRPr sz="3840"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1" name="Pladsholder til tekst 2"/>
          <p:cNvSpPr>
            <a:spLocks noGrp="1"/>
          </p:cNvSpPr>
          <p:nvPr>
            <p:ph type="body" idx="13"/>
          </p:nvPr>
        </p:nvSpPr>
        <p:spPr>
          <a:xfrm>
            <a:off x="237068" y="1447801"/>
            <a:ext cx="8652933" cy="358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80" b="1">
                <a:latin typeface="Arial" pitchFamily="34" charset="0"/>
              </a:defRPr>
            </a:lvl1pPr>
            <a:lvl2pPr marL="548612" indent="0">
              <a:buNone/>
              <a:defRPr sz="2400" b="1"/>
            </a:lvl2pPr>
            <a:lvl3pPr marL="1097225" indent="0">
              <a:buNone/>
              <a:defRPr sz="2161" b="1"/>
            </a:lvl3pPr>
            <a:lvl4pPr marL="1645837" indent="0">
              <a:buNone/>
              <a:defRPr sz="1920" b="1"/>
            </a:lvl4pPr>
            <a:lvl5pPr marL="2194451" indent="0">
              <a:buNone/>
              <a:defRPr sz="1920" b="1"/>
            </a:lvl5pPr>
            <a:lvl6pPr marL="2743063" indent="0">
              <a:buNone/>
              <a:defRPr sz="1920" b="1"/>
            </a:lvl6pPr>
            <a:lvl7pPr marL="3291676" indent="0">
              <a:buNone/>
              <a:defRPr sz="1920" b="1"/>
            </a:lvl7pPr>
            <a:lvl8pPr marL="3840288" indent="0">
              <a:buNone/>
              <a:defRPr sz="1920" b="1"/>
            </a:lvl8pPr>
            <a:lvl9pPr marL="438890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ladsholder til dato 3"/>
          <p:cNvSpPr>
            <a:spLocks noGrp="1"/>
          </p:cNvSpPr>
          <p:nvPr userDrawn="1">
            <p:ph type="dt" sz="half" idx="14"/>
          </p:nvPr>
        </p:nvSpPr>
        <p:spPr>
          <a:xfrm>
            <a:off x="609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r>
              <a:rPr lang="da-DK"/>
              <a:t>Your footnote</a:t>
            </a:r>
          </a:p>
        </p:txBody>
      </p:sp>
      <p:sp>
        <p:nvSpPr>
          <p:cNvPr id="9" name="Pladsholder til diasnummer 5"/>
          <p:cNvSpPr>
            <a:spLocks noGrp="1"/>
          </p:cNvSpPr>
          <p:nvPr userDrawn="1">
            <p:ph type="sldNum" sz="quarter" idx="15"/>
          </p:nvPr>
        </p:nvSpPr>
        <p:spPr>
          <a:xfrm>
            <a:off x="8737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r>
              <a:rPr lang="da-DK"/>
              <a:t>Your Logo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8883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7374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434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459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7173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789068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range">
    <p:bg>
      <p:bgPr>
        <a:solidFill>
          <a:srgbClr val="EB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929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490899" y="5530250"/>
            <a:ext cx="318503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4774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44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205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361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806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575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846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29872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5593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4974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&amp; Smal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6" y="1447801"/>
            <a:ext cx="2438399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9659" y="1671272"/>
            <a:ext cx="8166271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8865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62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4284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58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0"/>
            <a:ext cx="5233764" cy="110799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447801"/>
            <a:ext cx="5486169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789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002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6203978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1107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660" y="1447801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689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177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777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2816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6970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226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3425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82397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range">
    <p:bg>
      <p:bgPr>
        <a:solidFill>
          <a:srgbClr val="EB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949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490899" y="5530250"/>
            <a:ext cx="318503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1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&amp; Smal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6" y="1447801"/>
            <a:ext cx="2438399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9659" y="1671272"/>
            <a:ext cx="8166271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2526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4774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66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5693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1378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8950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2740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5316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43181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&amp; Smal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6" y="1447801"/>
            <a:ext cx="2438399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9659" y="1671272"/>
            <a:ext cx="8166271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4216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807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9192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5264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93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0"/>
            <a:ext cx="5233764" cy="110799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447801"/>
            <a:ext cx="5486169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8733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6203978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1107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660" y="1447801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4949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552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3827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7499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611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575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3740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9512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40506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range">
    <p:bg>
      <p:bgPr>
        <a:solidFill>
          <a:srgbClr val="EB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154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83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0"/>
            <a:ext cx="5233764" cy="110799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447801"/>
            <a:ext cx="5486169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022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6203978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1107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660" y="1447801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891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508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13"/>
          <p:cNvGrpSpPr/>
          <p:nvPr userDrawn="1"/>
        </p:nvGrpSpPr>
        <p:grpSpPr>
          <a:xfrm>
            <a:off x="0" y="1"/>
            <a:ext cx="12192000" cy="1968500"/>
            <a:chOff x="0" y="0"/>
            <a:chExt cx="9144000" cy="1968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ktangel 2"/>
            <p:cNvSpPr>
              <a:spLocks noChangeArrowheads="1"/>
            </p:cNvSpPr>
            <p:nvPr/>
          </p:nvSpPr>
          <p:spPr bwMode="auto">
            <a:xfrm>
              <a:off x="0" y="0"/>
              <a:ext cx="9144000" cy="1968500"/>
            </a:xfrm>
            <a:prstGeom prst="rect">
              <a:avLst/>
            </a:prstGeom>
            <a:gradFill flip="none" rotWithShape="1">
              <a:gsLst>
                <a:gs pos="89000">
                  <a:srgbClr val="C00000"/>
                </a:gs>
                <a:gs pos="20000">
                  <a:srgbClr val="F50736"/>
                </a:gs>
                <a:gs pos="11000">
                  <a:srgbClr val="F50736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411458" algn="ctr">
                <a:buFont typeface="+mj-lt"/>
                <a:buAutoNum type="arabicPeriod"/>
                <a:defRPr/>
              </a:pPr>
              <a:endParaRPr lang="da-DK" noProof="1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7" name="Rektangel 3"/>
            <p:cNvSpPr>
              <a:spLocks noChangeArrowheads="1"/>
            </p:cNvSpPr>
            <p:nvPr/>
          </p:nvSpPr>
          <p:spPr bwMode="auto">
            <a:xfrm>
              <a:off x="0" y="1661160"/>
              <a:ext cx="9144000" cy="304800"/>
            </a:xfrm>
            <a:prstGeom prst="rect">
              <a:avLst/>
            </a:prstGeom>
            <a:gradFill>
              <a:gsLst>
                <a:gs pos="0">
                  <a:schemeClr val="bg2">
                    <a:lumMod val="90000"/>
                  </a:schemeClr>
                </a:gs>
                <a:gs pos="100000">
                  <a:schemeClr val="accent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411458" algn="ctr">
                <a:buFont typeface="+mj-lt"/>
                <a:buAutoNum type="arabicPeriod"/>
                <a:defRPr/>
              </a:pPr>
              <a:endParaRPr lang="da-DK" noProof="1">
                <a:solidFill>
                  <a:srgbClr val="FFFFFF"/>
                </a:solidFill>
                <a:latin typeface="Arial" pitchFamily="34" charset="0"/>
                <a:ea typeface="ＭＳ Ｐゴシック" pitchFamily="-97" charset="-128"/>
              </a:endParaRPr>
            </a:p>
          </p:txBody>
        </p:sp>
      </p:grpSp>
      <p:sp>
        <p:nvSpPr>
          <p:cNvPr id="8" name="Pladsholder til indhold 2"/>
          <p:cNvSpPr>
            <a:spLocks noGrp="1"/>
          </p:cNvSpPr>
          <p:nvPr>
            <p:ph idx="1"/>
          </p:nvPr>
        </p:nvSpPr>
        <p:spPr>
          <a:xfrm>
            <a:off x="609600" y="2552727"/>
            <a:ext cx="10972800" cy="3573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37068" y="515938"/>
            <a:ext cx="6112933" cy="563562"/>
          </a:xfrm>
          <a:prstGeom prst="rect">
            <a:avLst/>
          </a:prstGeom>
        </p:spPr>
        <p:txBody>
          <a:bodyPr/>
          <a:lstStyle>
            <a:lvl1pPr algn="l">
              <a:defRPr sz="3840"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12" name="Pladsholder til tekst 2"/>
          <p:cNvSpPr>
            <a:spLocks noGrp="1"/>
          </p:cNvSpPr>
          <p:nvPr>
            <p:ph type="body" idx="13"/>
          </p:nvPr>
        </p:nvSpPr>
        <p:spPr>
          <a:xfrm>
            <a:off x="237068" y="1130301"/>
            <a:ext cx="8652933" cy="358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80" b="1">
                <a:latin typeface="Arial" pitchFamily="34" charset="0"/>
              </a:defRPr>
            </a:lvl1pPr>
            <a:lvl2pPr marL="548612" indent="0">
              <a:buNone/>
              <a:defRPr sz="2400" b="1"/>
            </a:lvl2pPr>
            <a:lvl3pPr marL="1097225" indent="0">
              <a:buNone/>
              <a:defRPr sz="2161" b="1"/>
            </a:lvl3pPr>
            <a:lvl4pPr marL="1645837" indent="0">
              <a:buNone/>
              <a:defRPr sz="1920" b="1"/>
            </a:lvl4pPr>
            <a:lvl5pPr marL="2194451" indent="0">
              <a:buNone/>
              <a:defRPr sz="1920" b="1"/>
            </a:lvl5pPr>
            <a:lvl6pPr marL="2743063" indent="0">
              <a:buNone/>
              <a:defRPr sz="1920" b="1"/>
            </a:lvl6pPr>
            <a:lvl7pPr marL="3291676" indent="0">
              <a:buNone/>
              <a:defRPr sz="1920" b="1"/>
            </a:lvl7pPr>
            <a:lvl8pPr marL="3840288" indent="0">
              <a:buNone/>
              <a:defRPr sz="1920" b="1"/>
            </a:lvl8pPr>
            <a:lvl9pPr marL="438890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ladsholder til dato 3"/>
          <p:cNvSpPr>
            <a:spLocks noGrp="1"/>
          </p:cNvSpPr>
          <p:nvPr>
            <p:ph type="dt" sz="half" idx="14"/>
          </p:nvPr>
        </p:nvSpPr>
        <p:spPr>
          <a:xfrm>
            <a:off x="609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r>
              <a:rPr lang="da-DK"/>
              <a:t>Your footnote</a:t>
            </a:r>
          </a:p>
        </p:txBody>
      </p:sp>
      <p:sp>
        <p:nvSpPr>
          <p:cNvPr id="10" name="Pladsholder til diasnummer 5"/>
          <p:cNvSpPr>
            <a:spLocks noGrp="1"/>
          </p:cNvSpPr>
          <p:nvPr>
            <p:ph type="sldNum" sz="quarter" idx="15"/>
          </p:nvPr>
        </p:nvSpPr>
        <p:spPr>
          <a:xfrm>
            <a:off x="8737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r>
              <a:rPr lang="da-DK"/>
              <a:t>Your Logo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2607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0970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3791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628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3251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75723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range">
    <p:bg>
      <p:bgPr>
        <a:solidFill>
          <a:srgbClr val="EB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113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8" y="4873974"/>
            <a:ext cx="4363274" cy="20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1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97568" y="6199261"/>
            <a:ext cx="1517264" cy="3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58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7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360">
                <a:latin typeface="Arial" pitchFamily="34" charset="0"/>
              </a:defRPr>
            </a:lvl1pPr>
            <a:lvl2pPr>
              <a:defRPr sz="2880">
                <a:latin typeface="Arial" pitchFamily="34" charset="0"/>
              </a:defRPr>
            </a:lvl2pPr>
            <a:lvl3pPr>
              <a:defRPr sz="2400">
                <a:latin typeface="Arial" pitchFamily="34" charset="0"/>
              </a:defRPr>
            </a:lvl3pPr>
            <a:lvl4pPr>
              <a:defRPr sz="2161">
                <a:latin typeface="Arial" pitchFamily="34" charset="0"/>
              </a:defRPr>
            </a:lvl4pPr>
            <a:lvl5pPr>
              <a:defRPr sz="2161">
                <a:latin typeface="Arial" pitchFamily="34" charset="0"/>
              </a:defRPr>
            </a:lvl5pPr>
            <a:lvl6pPr>
              <a:defRPr sz="2161"/>
            </a:lvl6pPr>
            <a:lvl7pPr>
              <a:defRPr sz="2161"/>
            </a:lvl7pPr>
            <a:lvl8pPr>
              <a:defRPr sz="2161"/>
            </a:lvl8pPr>
            <a:lvl9pPr>
              <a:defRPr sz="216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360">
                <a:latin typeface="Arial" pitchFamily="34" charset="0"/>
              </a:defRPr>
            </a:lvl1pPr>
            <a:lvl2pPr>
              <a:defRPr sz="2880">
                <a:latin typeface="Arial" pitchFamily="34" charset="0"/>
              </a:defRPr>
            </a:lvl2pPr>
            <a:lvl3pPr>
              <a:defRPr sz="2400">
                <a:latin typeface="Arial" pitchFamily="34" charset="0"/>
              </a:defRPr>
            </a:lvl3pPr>
            <a:lvl4pPr>
              <a:defRPr sz="2161">
                <a:latin typeface="Arial" pitchFamily="34" charset="0"/>
              </a:defRPr>
            </a:lvl4pPr>
            <a:lvl5pPr>
              <a:defRPr sz="2161">
                <a:latin typeface="Arial" pitchFamily="34" charset="0"/>
              </a:defRPr>
            </a:lvl5pPr>
            <a:lvl6pPr>
              <a:defRPr sz="2161"/>
            </a:lvl6pPr>
            <a:lvl7pPr>
              <a:defRPr sz="2161"/>
            </a:lvl7pPr>
            <a:lvl8pPr>
              <a:defRPr sz="2161"/>
            </a:lvl8pPr>
            <a:lvl9pPr>
              <a:defRPr sz="216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9A2DBC02-530B-46AC-AE89-615B9CF6B656}" type="datetime1">
              <a:rPr lang="da-DK"/>
              <a:pPr>
                <a:defRPr/>
              </a:pPr>
              <a:t>20/06/2018</a:t>
            </a:fld>
            <a:endParaRPr lang="da-DK"/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77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AD578506-4270-40D2-9919-7162664C9714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MS Gothic" pitchFamily="49" charset="-128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MS Gothic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999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MS Gothic" pitchFamily="49" charset="-128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MS Gothic" pitchFamily="49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06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MS Gothic" pitchFamily="49" charset="-128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MS Gothic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4322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MS Gothic" pitchFamily="49" charset="-128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MS Gothic" pitchFamily="49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76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MS Gothic" pitchFamily="49" charset="-128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MS Gothic" pitchFamily="4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74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MS Gothic" pitchFamily="49" charset="-128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MS Gothic" pitchFamily="4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9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MS Gothic" pitchFamily="49" charset="-128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MS Gothic" pitchFamily="4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3966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MS Gothic" pitchFamily="49" charset="-128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MS Gothic" pitchFamily="49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7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MS Gothic" pitchFamily="49" charset="-128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MS Gothic" pitchFamily="49" charset="-128"/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62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52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80" b="1">
                <a:latin typeface="Arial" pitchFamily="34" charset="0"/>
              </a:defRPr>
            </a:lvl1pPr>
            <a:lvl2pPr marL="548612" indent="0">
              <a:buNone/>
              <a:defRPr sz="2400" b="1"/>
            </a:lvl2pPr>
            <a:lvl3pPr marL="1097225" indent="0">
              <a:buNone/>
              <a:defRPr sz="2161" b="1"/>
            </a:lvl3pPr>
            <a:lvl4pPr marL="1645837" indent="0">
              <a:buNone/>
              <a:defRPr sz="1920" b="1"/>
            </a:lvl4pPr>
            <a:lvl5pPr marL="2194451" indent="0">
              <a:buNone/>
              <a:defRPr sz="1920" b="1"/>
            </a:lvl5pPr>
            <a:lvl6pPr marL="2743063" indent="0">
              <a:buNone/>
              <a:defRPr sz="1920" b="1"/>
            </a:lvl6pPr>
            <a:lvl7pPr marL="3291676" indent="0">
              <a:buNone/>
              <a:defRPr sz="1920" b="1"/>
            </a:lvl7pPr>
            <a:lvl8pPr marL="3840288" indent="0">
              <a:buNone/>
              <a:defRPr sz="1920" b="1"/>
            </a:lvl8pPr>
            <a:lvl9pPr marL="438890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880">
                <a:latin typeface="Arial" pitchFamily="34" charset="0"/>
              </a:defRPr>
            </a:lvl1pPr>
            <a:lvl2pPr>
              <a:defRPr sz="2400">
                <a:latin typeface="Arial" pitchFamily="34" charset="0"/>
              </a:defRPr>
            </a:lvl2pPr>
            <a:lvl3pPr>
              <a:defRPr sz="2161">
                <a:latin typeface="Arial" pitchFamily="34" charset="0"/>
              </a:defRPr>
            </a:lvl3pPr>
            <a:lvl4pPr>
              <a:defRPr sz="1920">
                <a:latin typeface="Arial" pitchFamily="34" charset="0"/>
              </a:defRPr>
            </a:lvl4pPr>
            <a:lvl5pPr>
              <a:defRPr sz="1920">
                <a:latin typeface="Arial" pitchFamily="34" charset="0"/>
              </a:defRPr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93386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80" b="1">
                <a:latin typeface="Arial" pitchFamily="34" charset="0"/>
              </a:defRPr>
            </a:lvl1pPr>
            <a:lvl2pPr marL="548612" indent="0">
              <a:buNone/>
              <a:defRPr sz="2400" b="1"/>
            </a:lvl2pPr>
            <a:lvl3pPr marL="1097225" indent="0">
              <a:buNone/>
              <a:defRPr sz="2161" b="1"/>
            </a:lvl3pPr>
            <a:lvl4pPr marL="1645837" indent="0">
              <a:buNone/>
              <a:defRPr sz="1920" b="1"/>
            </a:lvl4pPr>
            <a:lvl5pPr marL="2194451" indent="0">
              <a:buNone/>
              <a:defRPr sz="1920" b="1"/>
            </a:lvl5pPr>
            <a:lvl6pPr marL="2743063" indent="0">
              <a:buNone/>
              <a:defRPr sz="1920" b="1"/>
            </a:lvl6pPr>
            <a:lvl7pPr marL="3291676" indent="0">
              <a:buNone/>
              <a:defRPr sz="1920" b="1"/>
            </a:lvl7pPr>
            <a:lvl8pPr marL="3840288" indent="0">
              <a:buNone/>
              <a:defRPr sz="1920" b="1"/>
            </a:lvl8pPr>
            <a:lvl9pPr marL="438890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93386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880">
                <a:latin typeface="Arial" pitchFamily="34" charset="0"/>
              </a:defRPr>
            </a:lvl1pPr>
            <a:lvl2pPr>
              <a:defRPr sz="2400">
                <a:latin typeface="Arial" pitchFamily="34" charset="0"/>
              </a:defRPr>
            </a:lvl2pPr>
            <a:lvl3pPr>
              <a:defRPr sz="2161">
                <a:latin typeface="Arial" pitchFamily="34" charset="0"/>
              </a:defRPr>
            </a:lvl3pPr>
            <a:lvl4pPr>
              <a:defRPr sz="1920">
                <a:latin typeface="Arial" pitchFamily="34" charset="0"/>
              </a:defRPr>
            </a:lvl4pPr>
            <a:lvl5pPr>
              <a:defRPr sz="1920">
                <a:latin typeface="Arial" pitchFamily="34" charset="0"/>
              </a:defRPr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7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354546AD-5DB5-4E0B-B847-60D836DCD182}" type="datetime1">
              <a:rPr lang="da-DK"/>
              <a:pPr>
                <a:defRPr/>
              </a:pPr>
              <a:t>20/06/2018</a:t>
            </a:fld>
            <a:endParaRPr lang="da-DK"/>
          </a:p>
        </p:txBody>
      </p:sp>
      <p:sp>
        <p:nvSpPr>
          <p:cNvPr id="8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77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EBEB7762-8C3D-49C9-8EF9-6CBDFC5BB09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25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828" y="6100346"/>
            <a:ext cx="216514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3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7441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79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6277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3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97568" y="6199261"/>
            <a:ext cx="1517264" cy="3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53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MS Gothic" pitchFamily="49" charset="-128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MS Gothic" pitchFamily="49" charset="-128"/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923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MS Gothic" pitchFamily="49" charset="-128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MS Gothic" pitchFamily="49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36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566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73712080-0910-45AC-ABF4-AC33E5ECBB03}" type="datetime1">
              <a:rPr lang="da-DK"/>
              <a:pPr>
                <a:defRPr/>
              </a:pPr>
              <a:t>20/06/2018</a:t>
            </a:fld>
            <a:endParaRPr lang="da-DK"/>
          </a:p>
        </p:txBody>
      </p:sp>
      <p:sp>
        <p:nvSpPr>
          <p:cNvPr id="4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77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3567A2A1-D156-44EA-948C-F356C7AA8BD8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7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380767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476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231704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" y="3897446"/>
            <a:ext cx="12192000" cy="29605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6164" tIns="38082" rIns="76164" bIns="38082" anchor="ctr"/>
          <a:lstStyle/>
          <a:p>
            <a:pPr algn="ctr" defTabSz="7613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2388" y="436418"/>
            <a:ext cx="11401220" cy="484748"/>
          </a:xfrm>
        </p:spPr>
        <p:txBody>
          <a:bodyPr/>
          <a:lstStyle>
            <a:lvl1pPr algn="l" defTabSz="9140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99" b="0" kern="1200" cap="none" spc="0" baseline="0" dirty="0">
                <a:ln w="3175">
                  <a:noFill/>
                </a:ln>
                <a:solidFill>
                  <a:schemeClr val="tx2"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2385" y="1198568"/>
            <a:ext cx="11401219" cy="19882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80819" indent="-380819">
              <a:buFont typeface="Arial" pitchFamily="34" charset="0"/>
              <a:buChar char="•"/>
              <a:defRPr lang="en-US" dirty="0" smtClean="0"/>
            </a:lvl1pPr>
            <a:lvl2pPr marL="661145" indent="-275036">
              <a:defRPr lang="en-US" baseline="0" dirty="0" smtClean="0"/>
            </a:lvl2pPr>
            <a:lvl3pPr>
              <a:defRPr lang="en-US" baseline="0" dirty="0" smtClean="0"/>
            </a:lvl3pPr>
            <a:lvl4pPr>
              <a:defRPr lang="en-US" baseline="0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8460566" y="6521468"/>
            <a:ext cx="3246369" cy="210251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lang="es-MX" sz="90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MS Gothic"/>
              </a:rPr>
              <a:t>Copyright© 2012 Microsoft Corporation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529190" y="6521468"/>
            <a:ext cx="1635489" cy="13849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pPr defTabSz="914400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lang="es-MX" sz="900" b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MS Gothic"/>
              </a:rPr>
              <a:t>Solo para divulgación de NDA</a:t>
            </a:r>
          </a:p>
        </p:txBody>
      </p:sp>
    </p:spTree>
    <p:extLst>
      <p:ext uri="{BB962C8B-B14F-4D97-AF65-F5344CB8AC3E}">
        <p14:creationId xmlns:p14="http://schemas.microsoft.com/office/powerpoint/2010/main" val="1983605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995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11347" y="1449388"/>
            <a:ext cx="10975658" cy="1988237"/>
          </a:xfrm>
        </p:spPr>
        <p:txBody>
          <a:bodyPr>
            <a:spAutoFit/>
          </a:bodyPr>
          <a:lstStyle>
            <a:lvl1pPr>
              <a:defRPr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35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range">
    <p:bg>
      <p:bgPr>
        <a:solidFill>
          <a:srgbClr val="EB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89208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84" tIns="38092" rIns="76184" bIns="38092" numCol="1" rtlCol="0" anchor="ctr" anchorCtr="0" compatLnSpc="1">
            <a:prstTxWarp prst="textNoShape">
              <a:avLst/>
            </a:prstTxWarp>
          </a:bodyPr>
          <a:lstStyle/>
          <a:p>
            <a:pPr algn="ctr" defTabSz="761616" fontAlgn="auto">
              <a:spcBef>
                <a:spcPts val="0"/>
              </a:spcBef>
              <a:spcAft>
                <a:spcPts val="0"/>
              </a:spcAft>
            </a:pPr>
            <a:endParaRPr lang="en-US" sz="1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8460566" y="6521466"/>
            <a:ext cx="3246369" cy="210251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lang="es-MX" sz="90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MS Gothic"/>
              </a:rPr>
              <a:t>Copyright© 2012 Microsoft Corporation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529190" y="6521466"/>
            <a:ext cx="1635489" cy="13849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pPr defTabSz="914400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lang="es-MX" sz="900" b="1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  <a:ea typeface="MS Gothic"/>
              </a:rPr>
              <a:t>Solo para divulgación de NDA</a:t>
            </a:r>
          </a:p>
        </p:txBody>
      </p:sp>
    </p:spTree>
    <p:extLst>
      <p:ext uri="{BB962C8B-B14F-4D97-AF65-F5344CB8AC3E}">
        <p14:creationId xmlns:p14="http://schemas.microsoft.com/office/powerpoint/2010/main" val="2552287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490899" y="5530250"/>
            <a:ext cx="318503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4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254AC250-846A-48F8-BB14-372ADB45104B}" type="datetime1">
              <a:rPr lang="da-DK"/>
              <a:pPr>
                <a:defRPr/>
              </a:pPr>
              <a:t>20/06/2018</a:t>
            </a:fld>
            <a:endParaRPr lang="da-DK"/>
          </a:p>
        </p:txBody>
      </p:sp>
      <p:sp>
        <p:nvSpPr>
          <p:cNvPr id="3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77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3F6E50EA-49C8-4392-B46A-5A90A2FDA3B1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4774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32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711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1574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151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8807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1293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0917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0267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&amp; Smal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6" y="1447801"/>
            <a:ext cx="2438399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9659" y="1671272"/>
            <a:ext cx="8166271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1055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278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5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66733" y="273077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840">
                <a:latin typeface="Arial" pitchFamily="34" charset="0"/>
              </a:defRPr>
            </a:lvl1pPr>
            <a:lvl2pPr>
              <a:defRPr sz="3360">
                <a:latin typeface="Arial" pitchFamily="34" charset="0"/>
              </a:defRPr>
            </a:lvl2pPr>
            <a:lvl3pPr>
              <a:defRPr sz="2880">
                <a:latin typeface="Arial" pitchFamily="34" charset="0"/>
              </a:defRPr>
            </a:lvl3pPr>
            <a:lvl4pPr>
              <a:defRPr sz="2400">
                <a:latin typeface="Arial" pitchFamily="34" charset="0"/>
              </a:defRPr>
            </a:lvl4pPr>
            <a:lvl5pPr>
              <a:defRPr sz="2400">
                <a:latin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81">
                <a:latin typeface="Arial" pitchFamily="34" charset="0"/>
              </a:defRPr>
            </a:lvl1pPr>
            <a:lvl2pPr marL="548612" indent="0">
              <a:buNone/>
              <a:defRPr sz="1440"/>
            </a:lvl2pPr>
            <a:lvl3pPr marL="1097225" indent="0">
              <a:buNone/>
              <a:defRPr sz="1201"/>
            </a:lvl3pPr>
            <a:lvl4pPr marL="1645837" indent="0">
              <a:buNone/>
              <a:defRPr sz="1080"/>
            </a:lvl4pPr>
            <a:lvl5pPr marL="2194451" indent="0">
              <a:buNone/>
              <a:defRPr sz="1080"/>
            </a:lvl5pPr>
            <a:lvl6pPr marL="2743063" indent="0">
              <a:buNone/>
              <a:defRPr sz="1080"/>
            </a:lvl6pPr>
            <a:lvl7pPr marL="3291676" indent="0">
              <a:buNone/>
              <a:defRPr sz="1080"/>
            </a:lvl7pPr>
            <a:lvl8pPr marL="3840288" indent="0">
              <a:buNone/>
              <a:defRPr sz="1080"/>
            </a:lvl8pPr>
            <a:lvl9pPr marL="438890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76538522-622F-48E3-B2DB-B794625C7BFA}" type="datetime1">
              <a:rPr lang="da-DK"/>
              <a:pPr>
                <a:defRPr/>
              </a:pPr>
              <a:t>20/06/2018</a:t>
            </a:fld>
            <a:endParaRPr lang="da-DK"/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77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82FA1181-06C8-467E-8609-B5E3873FDB80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665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65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0"/>
            <a:ext cx="5233764" cy="110799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447801"/>
            <a:ext cx="5486169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021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6203978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81107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660" y="1447801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2762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solidFill>
                  <a:srgbClr val="FFFFFF"/>
                </a:soli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538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8182" y="6217920"/>
            <a:ext cx="1447741" cy="457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149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4720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1729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19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/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0889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840">
                <a:latin typeface="Arial" pitchFamily="34" charset="0"/>
              </a:defRPr>
            </a:lvl1pPr>
            <a:lvl2pPr marL="548612" indent="0">
              <a:buNone/>
              <a:defRPr sz="3360"/>
            </a:lvl2pPr>
            <a:lvl3pPr marL="1097225" indent="0">
              <a:buNone/>
              <a:defRPr sz="2880"/>
            </a:lvl3pPr>
            <a:lvl4pPr marL="1645837" indent="0">
              <a:buNone/>
              <a:defRPr sz="2400"/>
            </a:lvl4pPr>
            <a:lvl5pPr marL="2194451" indent="0">
              <a:buNone/>
              <a:defRPr sz="2400"/>
            </a:lvl5pPr>
            <a:lvl6pPr marL="2743063" indent="0">
              <a:buNone/>
              <a:defRPr sz="2400"/>
            </a:lvl6pPr>
            <a:lvl7pPr marL="3291676" indent="0">
              <a:buNone/>
              <a:defRPr sz="2400"/>
            </a:lvl7pPr>
            <a:lvl8pPr marL="3840288" indent="0">
              <a:buNone/>
              <a:defRPr sz="2400"/>
            </a:lvl8pPr>
            <a:lvl9pPr marL="4388900" indent="0">
              <a:buNone/>
              <a:defRPr sz="24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81">
                <a:latin typeface="Arial" pitchFamily="34" charset="0"/>
              </a:defRPr>
            </a:lvl1pPr>
            <a:lvl2pPr marL="548612" indent="0">
              <a:buNone/>
              <a:defRPr sz="1440"/>
            </a:lvl2pPr>
            <a:lvl3pPr marL="1097225" indent="0">
              <a:buNone/>
              <a:defRPr sz="1201"/>
            </a:lvl3pPr>
            <a:lvl4pPr marL="1645837" indent="0">
              <a:buNone/>
              <a:defRPr sz="1080"/>
            </a:lvl4pPr>
            <a:lvl5pPr marL="2194451" indent="0">
              <a:buNone/>
              <a:defRPr sz="1080"/>
            </a:lvl5pPr>
            <a:lvl6pPr marL="2743063" indent="0">
              <a:buNone/>
              <a:defRPr sz="1080"/>
            </a:lvl6pPr>
            <a:lvl7pPr marL="3291676" indent="0">
              <a:buNone/>
              <a:defRPr sz="1080"/>
            </a:lvl7pPr>
            <a:lvl8pPr marL="3840288" indent="0">
              <a:buNone/>
              <a:defRPr sz="1080"/>
            </a:lvl8pPr>
            <a:lvl9pPr marL="438890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609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DD262304-7D56-4B39-A20D-152694EC6669}" type="datetime1">
              <a:rPr lang="da-DK"/>
              <a:pPr>
                <a:defRPr/>
              </a:pPr>
              <a:t>20/06/2018</a:t>
            </a:fld>
            <a:endParaRPr lang="da-DK"/>
          </a:p>
        </p:txBody>
      </p:sp>
      <p:sp>
        <p:nvSpPr>
          <p:cNvPr id="6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65600" y="6356377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77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pitchFamily="-97" charset="-128"/>
              </a:defRPr>
            </a:lvl1pPr>
          </a:lstStyle>
          <a:p>
            <a:pPr>
              <a:defRPr/>
            </a:pPr>
            <a:fld id="{6CB64F55-B5E2-45D7-A695-BF8EFBEE953E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65354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490899" y="5530250"/>
            <a:ext cx="318503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3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4774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59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18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282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8744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25563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116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0213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4361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0711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4.xml"/><Relationship Id="rId20" Type="http://schemas.openxmlformats.org/officeDocument/2006/relationships/slideLayout" Target="../slideLayouts/slideLayout225.xml"/><Relationship Id="rId21" Type="http://schemas.openxmlformats.org/officeDocument/2006/relationships/slideLayout" Target="../slideLayouts/slideLayout226.xml"/><Relationship Id="rId22" Type="http://schemas.openxmlformats.org/officeDocument/2006/relationships/slideLayout" Target="../slideLayouts/slideLayout227.xml"/><Relationship Id="rId23" Type="http://schemas.openxmlformats.org/officeDocument/2006/relationships/slideLayout" Target="../slideLayouts/slideLayout228.xml"/><Relationship Id="rId24" Type="http://schemas.openxmlformats.org/officeDocument/2006/relationships/theme" Target="../theme/theme10.xml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17.xml"/><Relationship Id="rId13" Type="http://schemas.openxmlformats.org/officeDocument/2006/relationships/slideLayout" Target="../slideLayouts/slideLayout218.xml"/><Relationship Id="rId14" Type="http://schemas.openxmlformats.org/officeDocument/2006/relationships/slideLayout" Target="../slideLayouts/slideLayout219.xml"/><Relationship Id="rId15" Type="http://schemas.openxmlformats.org/officeDocument/2006/relationships/slideLayout" Target="../slideLayouts/slideLayout220.xml"/><Relationship Id="rId16" Type="http://schemas.openxmlformats.org/officeDocument/2006/relationships/slideLayout" Target="../slideLayouts/slideLayout221.xml"/><Relationship Id="rId17" Type="http://schemas.openxmlformats.org/officeDocument/2006/relationships/slideLayout" Target="../slideLayouts/slideLayout222.xml"/><Relationship Id="rId18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212.xml"/><Relationship Id="rId8" Type="http://schemas.openxmlformats.org/officeDocument/2006/relationships/slideLayout" Target="../slideLayouts/slideLayout21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8.xml"/><Relationship Id="rId21" Type="http://schemas.openxmlformats.org/officeDocument/2006/relationships/slideLayout" Target="../slideLayouts/slideLayout249.xml"/><Relationship Id="rId22" Type="http://schemas.openxmlformats.org/officeDocument/2006/relationships/slideLayout" Target="../slideLayouts/slideLayout250.xml"/><Relationship Id="rId23" Type="http://schemas.openxmlformats.org/officeDocument/2006/relationships/slideLayout" Target="../slideLayouts/slideLayout251.xml"/><Relationship Id="rId24" Type="http://schemas.openxmlformats.org/officeDocument/2006/relationships/theme" Target="../theme/theme11.xml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238.xml"/><Relationship Id="rId11" Type="http://schemas.openxmlformats.org/officeDocument/2006/relationships/slideLayout" Target="../slideLayouts/slideLayout239.xml"/><Relationship Id="rId12" Type="http://schemas.openxmlformats.org/officeDocument/2006/relationships/slideLayout" Target="../slideLayouts/slideLayout240.xml"/><Relationship Id="rId13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2.xml"/><Relationship Id="rId15" Type="http://schemas.openxmlformats.org/officeDocument/2006/relationships/slideLayout" Target="../slideLayouts/slideLayout243.xml"/><Relationship Id="rId16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46.xml"/><Relationship Id="rId19" Type="http://schemas.openxmlformats.org/officeDocument/2006/relationships/slideLayout" Target="../slideLayouts/slideLayout247.xml"/><Relationship Id="rId1" Type="http://schemas.openxmlformats.org/officeDocument/2006/relationships/slideLayout" Target="../slideLayouts/slideLayout229.xml"/><Relationship Id="rId2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5.xml"/><Relationship Id="rId8" Type="http://schemas.openxmlformats.org/officeDocument/2006/relationships/slideLayout" Target="../slideLayouts/slideLayout236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theme" Target="../theme/theme2.xml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68.xml"/><Relationship Id="rId9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0.xml"/><Relationship Id="rId23" Type="http://schemas.openxmlformats.org/officeDocument/2006/relationships/theme" Target="../theme/theme4.xml"/><Relationship Id="rId24" Type="http://schemas.openxmlformats.org/officeDocument/2006/relationships/image" Target="../media/image2.png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13.xml"/><Relationship Id="rId24" Type="http://schemas.openxmlformats.org/officeDocument/2006/relationships/theme" Target="../theme/theme5.xml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36.xml"/><Relationship Id="rId24" Type="http://schemas.openxmlformats.org/officeDocument/2006/relationships/theme" Target="../theme/theme6.xml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59.xml"/><Relationship Id="rId24" Type="http://schemas.openxmlformats.org/officeDocument/2006/relationships/theme" Target="../theme/theme7.xml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144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2.xml"/><Relationship Id="rId24" Type="http://schemas.openxmlformats.org/officeDocument/2006/relationships/theme" Target="../theme/theme8.xml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70.xml"/><Relationship Id="rId12" Type="http://schemas.openxmlformats.org/officeDocument/2006/relationships/slideLayout" Target="../slideLayouts/slideLayout171.xml"/><Relationship Id="rId13" Type="http://schemas.openxmlformats.org/officeDocument/2006/relationships/slideLayout" Target="../slideLayouts/slideLayout172.xml"/><Relationship Id="rId14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74.xml"/><Relationship Id="rId16" Type="http://schemas.openxmlformats.org/officeDocument/2006/relationships/slideLayout" Target="../slideLayouts/slideLayout175.xml"/><Relationship Id="rId17" Type="http://schemas.openxmlformats.org/officeDocument/2006/relationships/slideLayout" Target="../slideLayouts/slideLayout176.xml"/><Relationship Id="rId18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167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20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203.xml"/><Relationship Id="rId22" Type="http://schemas.openxmlformats.org/officeDocument/2006/relationships/slideLayout" Target="../slideLayouts/slideLayout204.xml"/><Relationship Id="rId23" Type="http://schemas.openxmlformats.org/officeDocument/2006/relationships/slideLayout" Target="../slideLayouts/slideLayout205.xml"/><Relationship Id="rId24" Type="http://schemas.openxmlformats.org/officeDocument/2006/relationships/theme" Target="../theme/theme9.xml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197.xml"/><Relationship Id="rId16" Type="http://schemas.openxmlformats.org/officeDocument/2006/relationships/slideLayout" Target="../slideLayouts/slideLayout198.xml"/><Relationship Id="rId17" Type="http://schemas.openxmlformats.org/officeDocument/2006/relationships/slideLayout" Target="../slideLayouts/slideLayout199.xml"/><Relationship Id="rId18" Type="http://schemas.openxmlformats.org/officeDocument/2006/relationships/slideLayout" Target="../slideLayouts/slideLayout200.xml"/><Relationship Id="rId19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4106" r:id="rId13"/>
  </p:sldLayoutIdLst>
  <p:txStyles>
    <p:titleStyle>
      <a:lvl1pPr algn="ctr" defTabSz="548612" rtl="0" eaLnBrk="1" fontAlgn="base" hangingPunct="1">
        <a:spcBef>
          <a:spcPct val="0"/>
        </a:spcBef>
        <a:spcAft>
          <a:spcPct val="0"/>
        </a:spcAft>
        <a:defRPr sz="5280" kern="1200">
          <a:solidFill>
            <a:schemeClr val="tx1"/>
          </a:solidFill>
          <a:latin typeface="Arial Narrow"/>
          <a:ea typeface="ＭＳ Ｐゴシック" pitchFamily="-97" charset="-128"/>
          <a:cs typeface="+mj-cs"/>
        </a:defRPr>
      </a:lvl1pPr>
      <a:lvl2pPr algn="ctr" defTabSz="548612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2pPr>
      <a:lvl3pPr algn="ctr" defTabSz="548612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3pPr>
      <a:lvl4pPr algn="ctr" defTabSz="548612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4pPr>
      <a:lvl5pPr algn="ctr" defTabSz="548612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 Narrow" pitchFamily="-97" charset="0"/>
          <a:ea typeface="ＭＳ Ｐゴシック" pitchFamily="-97" charset="-128"/>
        </a:defRPr>
      </a:lvl5pPr>
      <a:lvl6pPr marL="548612" algn="ctr" defTabSz="548612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 Narrow" pitchFamily="-97" charset="0"/>
        </a:defRPr>
      </a:lvl6pPr>
      <a:lvl7pPr marL="1097225" algn="ctr" defTabSz="548612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 Narrow" pitchFamily="-97" charset="0"/>
        </a:defRPr>
      </a:lvl7pPr>
      <a:lvl8pPr marL="1645837" algn="ctr" defTabSz="548612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 Narrow" pitchFamily="-97" charset="0"/>
        </a:defRPr>
      </a:lvl8pPr>
      <a:lvl9pPr marL="2194451" algn="ctr" defTabSz="548612" rtl="0" eaLnBrk="1" fontAlgn="base" hangingPunct="1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Arial Narrow" pitchFamily="-97" charset="0"/>
        </a:defRPr>
      </a:lvl9pPr>
    </p:titleStyle>
    <p:bodyStyle>
      <a:lvl1pPr marL="411458" indent="-411458" algn="l" defTabSz="54861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84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1pPr>
      <a:lvl2pPr marL="891496" indent="-342884" algn="l" defTabSz="54861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36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2pPr>
      <a:lvl3pPr marL="1371532" indent="-274307" algn="l" defTabSz="54861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8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3pPr>
      <a:lvl4pPr marL="1920145" indent="-274307" algn="l" defTabSz="54861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4pPr>
      <a:lvl5pPr marL="2468758" indent="-274307" algn="l" defTabSz="548612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chemeClr val="tx1"/>
          </a:solidFill>
          <a:latin typeface="Arial Narrow"/>
          <a:ea typeface="ＭＳ Ｐゴシック" pitchFamily="-97" charset="-128"/>
          <a:cs typeface="+mn-cs"/>
        </a:defRPr>
      </a:lvl5pPr>
      <a:lvl6pPr marL="3017371" indent="-274307" algn="l" defTabSz="54861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982" indent="-274307" algn="l" defTabSz="54861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595" indent="-274307" algn="l" defTabSz="54861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08" indent="-274307" algn="l" defTabSz="54861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548612" rtl="0" eaLnBrk="1" latinLnBrk="0" hangingPunct="1">
        <a:defRPr sz="2161" kern="1200">
          <a:solidFill>
            <a:schemeClr val="tx1"/>
          </a:solidFill>
          <a:latin typeface="+mn-lt"/>
          <a:ea typeface="+mn-ea"/>
          <a:cs typeface="+mn-cs"/>
        </a:defRPr>
      </a:lvl1pPr>
      <a:lvl2pPr marL="548612" algn="l" defTabSz="548612" rtl="0" eaLnBrk="1" latinLnBrk="0" hangingPunct="1">
        <a:defRPr sz="2161" kern="1200">
          <a:solidFill>
            <a:schemeClr val="tx1"/>
          </a:solidFill>
          <a:latin typeface="+mn-lt"/>
          <a:ea typeface="+mn-ea"/>
          <a:cs typeface="+mn-cs"/>
        </a:defRPr>
      </a:lvl2pPr>
      <a:lvl3pPr marL="1097225" algn="l" defTabSz="548612" rtl="0" eaLnBrk="1" latinLnBrk="0" hangingPunct="1">
        <a:defRPr sz="2161" kern="1200">
          <a:solidFill>
            <a:schemeClr val="tx1"/>
          </a:solidFill>
          <a:latin typeface="+mn-lt"/>
          <a:ea typeface="+mn-ea"/>
          <a:cs typeface="+mn-cs"/>
        </a:defRPr>
      </a:lvl3pPr>
      <a:lvl4pPr marL="1645837" algn="l" defTabSz="548612" rtl="0" eaLnBrk="1" latinLnBrk="0" hangingPunct="1">
        <a:defRPr sz="2161" kern="1200">
          <a:solidFill>
            <a:schemeClr val="tx1"/>
          </a:solidFill>
          <a:latin typeface="+mn-lt"/>
          <a:ea typeface="+mn-ea"/>
          <a:cs typeface="+mn-cs"/>
        </a:defRPr>
      </a:lvl4pPr>
      <a:lvl5pPr marL="2194451" algn="l" defTabSz="548612" rtl="0" eaLnBrk="1" latinLnBrk="0" hangingPunct="1">
        <a:defRPr sz="2161" kern="1200">
          <a:solidFill>
            <a:schemeClr val="tx1"/>
          </a:solidFill>
          <a:latin typeface="+mn-lt"/>
          <a:ea typeface="+mn-ea"/>
          <a:cs typeface="+mn-cs"/>
        </a:defRPr>
      </a:lvl5pPr>
      <a:lvl6pPr marL="2743063" algn="l" defTabSz="548612" rtl="0" eaLnBrk="1" latinLnBrk="0" hangingPunct="1">
        <a:defRPr sz="2161" kern="1200">
          <a:solidFill>
            <a:schemeClr val="tx1"/>
          </a:solidFill>
          <a:latin typeface="+mn-lt"/>
          <a:ea typeface="+mn-ea"/>
          <a:cs typeface="+mn-cs"/>
        </a:defRPr>
      </a:lvl6pPr>
      <a:lvl7pPr marL="3291676" algn="l" defTabSz="548612" rtl="0" eaLnBrk="1" latinLnBrk="0" hangingPunct="1">
        <a:defRPr sz="2161" kern="1200">
          <a:solidFill>
            <a:schemeClr val="tx1"/>
          </a:solidFill>
          <a:latin typeface="+mn-lt"/>
          <a:ea typeface="+mn-ea"/>
          <a:cs typeface="+mn-cs"/>
        </a:defRPr>
      </a:lvl7pPr>
      <a:lvl8pPr marL="3840288" algn="l" defTabSz="548612" rtl="0" eaLnBrk="1" latinLnBrk="0" hangingPunct="1">
        <a:defRPr sz="2161" kern="1200">
          <a:solidFill>
            <a:schemeClr val="tx1"/>
          </a:solidFill>
          <a:latin typeface="+mn-lt"/>
          <a:ea typeface="+mn-ea"/>
          <a:cs typeface="+mn-cs"/>
        </a:defRPr>
      </a:lvl8pPr>
      <a:lvl9pPr marL="4388900" algn="l" defTabSz="548612" rtl="0" eaLnBrk="1" latinLnBrk="0" hangingPunct="1">
        <a:defRPr sz="21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7660" y="1325564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5035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2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  <p:sldLayoutId id="2147484191" r:id="rId12"/>
    <p:sldLayoutId id="2147484192" r:id="rId13"/>
    <p:sldLayoutId id="2147484193" r:id="rId14"/>
    <p:sldLayoutId id="2147484194" r:id="rId15"/>
    <p:sldLayoutId id="2147484195" r:id="rId16"/>
    <p:sldLayoutId id="2147484196" r:id="rId17"/>
    <p:sldLayoutId id="2147484197" r:id="rId18"/>
    <p:sldLayoutId id="2147484198" r:id="rId19"/>
    <p:sldLayoutId id="2147484199" r:id="rId20"/>
    <p:sldLayoutId id="2147484200" r:id="rId21"/>
    <p:sldLayoutId id="2147484201" r:id="rId22"/>
    <p:sldLayoutId id="2147484202" r:id="rId2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7660" y="1325564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5035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6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  <p:sldLayoutId id="2147484215" r:id="rId12"/>
    <p:sldLayoutId id="2147484216" r:id="rId13"/>
    <p:sldLayoutId id="2147484217" r:id="rId14"/>
    <p:sldLayoutId id="2147484218" r:id="rId15"/>
    <p:sldLayoutId id="2147484219" r:id="rId16"/>
    <p:sldLayoutId id="2147484220" r:id="rId17"/>
    <p:sldLayoutId id="2147484221" r:id="rId18"/>
    <p:sldLayoutId id="2147484222" r:id="rId19"/>
    <p:sldLayoutId id="2147484223" r:id="rId20"/>
    <p:sldLayoutId id="2147484224" r:id="rId21"/>
    <p:sldLayoutId id="2147484225" r:id="rId22"/>
    <p:sldLayoutId id="2147484226" r:id="rId2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7660" y="1325564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5035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7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95" r:id="rId17"/>
    <p:sldLayoutId id="2147483996" r:id="rId18"/>
    <p:sldLayoutId id="2147483997" r:id="rId19"/>
    <p:sldLayoutId id="2147483998" r:id="rId20"/>
    <p:sldLayoutId id="2147483999" r:id="rId21"/>
    <p:sldLayoutId id="2147484000" r:id="rId22"/>
    <p:sldLayoutId id="2147484001" r:id="rId2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1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6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  <p:sldLayoutId id="2147484020" r:id="rId18"/>
    <p:sldLayoutId id="2147484021" r:id="rId19"/>
    <p:sldLayoutId id="2147484022" r:id="rId20"/>
    <p:sldLayoutId id="2147484023" r:id="rId21"/>
    <p:sldLayoutId id="2147484024" r:id="rId22"/>
    <p:sldLayoutId id="2147484025" r:id="rId23"/>
    <p:sldLayoutId id="2147484026" r:id="rId24"/>
    <p:sldLayoutId id="2147484027" r:id="rId25"/>
    <p:sldLayoutId id="2147484028" r:id="rId26"/>
    <p:sldLayoutId id="2147484029" r:id="rId27"/>
    <p:sldLayoutId id="2147484030" r:id="rId28"/>
    <p:sldLayoutId id="2147484031" r:id="rId29"/>
    <p:sldLayoutId id="2147484032" r:id="rId30"/>
    <p:sldLayoutId id="2147484033" r:id="rId31"/>
    <p:sldLayoutId id="2147484034" r:id="rId3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7660" y="1325564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5035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2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  <p:sldLayoutId id="2147484051" r:id="rId16"/>
    <p:sldLayoutId id="2147484052" r:id="rId17"/>
    <p:sldLayoutId id="2147484053" r:id="rId18"/>
    <p:sldLayoutId id="2147484054" r:id="rId19"/>
    <p:sldLayoutId id="2147484055" r:id="rId20"/>
    <p:sldLayoutId id="2147484056" r:id="rId21"/>
    <p:sldLayoutId id="2147484057" r:id="rId2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7660" y="1325564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5035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7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  <p:sldLayoutId id="2147484072" r:id="rId14"/>
    <p:sldLayoutId id="2147484073" r:id="rId15"/>
    <p:sldLayoutId id="2147484074" r:id="rId16"/>
    <p:sldLayoutId id="2147484075" r:id="rId17"/>
    <p:sldLayoutId id="2147484076" r:id="rId18"/>
    <p:sldLayoutId id="2147484077" r:id="rId19"/>
    <p:sldLayoutId id="2147484078" r:id="rId20"/>
    <p:sldLayoutId id="2147484079" r:id="rId21"/>
    <p:sldLayoutId id="2147484080" r:id="rId22"/>
    <p:sldLayoutId id="2147484081" r:id="rId2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7660" y="1325564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5035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7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  <p:sldLayoutId id="2147484100" r:id="rId18"/>
    <p:sldLayoutId id="2147484101" r:id="rId19"/>
    <p:sldLayoutId id="2147484102" r:id="rId20"/>
    <p:sldLayoutId id="2147484103" r:id="rId21"/>
    <p:sldLayoutId id="2147484104" r:id="rId22"/>
    <p:sldLayoutId id="2147484105" r:id="rId2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7660" y="1325564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5035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  <p:sldLayoutId id="2147484124" r:id="rId17"/>
    <p:sldLayoutId id="2147484125" r:id="rId18"/>
    <p:sldLayoutId id="2147484126" r:id="rId19"/>
    <p:sldLayoutId id="2147484127" r:id="rId20"/>
    <p:sldLayoutId id="2147484128" r:id="rId21"/>
    <p:sldLayoutId id="2147484129" r:id="rId22"/>
    <p:sldLayoutId id="2147484130" r:id="rId2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7660" y="1325564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5035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  <p:sldLayoutId id="2147484144" r:id="rId13"/>
    <p:sldLayoutId id="2147484145" r:id="rId14"/>
    <p:sldLayoutId id="2147484146" r:id="rId15"/>
    <p:sldLayoutId id="2147484147" r:id="rId16"/>
    <p:sldLayoutId id="2147484148" r:id="rId17"/>
    <p:sldLayoutId id="2147484149" r:id="rId18"/>
    <p:sldLayoutId id="2147484150" r:id="rId19"/>
    <p:sldLayoutId id="2147484151" r:id="rId20"/>
    <p:sldLayoutId id="2147484152" r:id="rId21"/>
    <p:sldLayoutId id="2147484153" r:id="rId22"/>
    <p:sldLayoutId id="2147484154" r:id="rId2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7660" y="1325564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20836" y="6455664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 fontAlgn="auto">
              <a:spcBef>
                <a:spcPts val="0"/>
              </a:spcBef>
              <a:spcAft>
                <a:spcPts val="0"/>
              </a:spcAft>
            </a:pPr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  <a:latin typeface="Segoe UI"/>
                <a:ea typeface="+mn-ea"/>
              </a:rPr>
              <a:pPr defTabSz="91436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  <a:latin typeface="Segoe UI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426875" y="6217920"/>
            <a:ext cx="145035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8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  <p:sldLayoutId id="2147484168" r:id="rId13"/>
    <p:sldLayoutId id="2147484169" r:id="rId14"/>
    <p:sldLayoutId id="2147484170" r:id="rId15"/>
    <p:sldLayoutId id="2147484171" r:id="rId16"/>
    <p:sldLayoutId id="2147484172" r:id="rId17"/>
    <p:sldLayoutId id="2147484173" r:id="rId18"/>
    <p:sldLayoutId id="2147484174" r:id="rId19"/>
    <p:sldLayoutId id="2147484175" r:id="rId20"/>
    <p:sldLayoutId id="2147484176" r:id="rId21"/>
    <p:sldLayoutId id="2147484177" r:id="rId22"/>
    <p:sldLayoutId id="2147484178" r:id="rId2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9" Type="http://schemas.openxmlformats.org/officeDocument/2006/relationships/image" Target="../media/image39.jpeg"/><Relationship Id="rId10" Type="http://schemas.openxmlformats.org/officeDocument/2006/relationships/image" Target="../media/image40.tiff"/><Relationship Id="rId11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slide" Target="slide19.xml"/><Relationship Id="rId5" Type="http://schemas.openxmlformats.org/officeDocument/2006/relationships/slide" Target="slide1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1.png"/><Relationship Id="rId7" Type="http://schemas.openxmlformats.org/officeDocument/2006/relationships/image" Target="../media/image29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1.png"/><Relationship Id="rId7" Type="http://schemas.openxmlformats.org/officeDocument/2006/relationships/image" Target="../media/image29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slide" Target="slide19.xml"/><Relationship Id="rId5" Type="http://schemas.openxmlformats.org/officeDocument/2006/relationships/slide" Target="slide1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49.png"/><Relationship Id="rId1" Type="http://schemas.microsoft.com/office/2007/relationships/media" Target="../media/media1.mpeg"/><Relationship Id="rId2" Type="http://schemas.openxmlformats.org/officeDocument/2006/relationships/video" Target="../media/media1.m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jpeg"/><Relationship Id="rId7" Type="http://schemas.openxmlformats.org/officeDocument/2006/relationships/image" Target="../media/image28.jpeg"/><Relationship Id="rId8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tiff"/><Relationship Id="rId5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58.emf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6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50.png"/><Relationship Id="rId5" Type="http://schemas.openxmlformats.org/officeDocument/2006/relationships/image" Target="../media/image53.jpeg"/><Relationship Id="rId6" Type="http://schemas.openxmlformats.org/officeDocument/2006/relationships/image" Target="../media/image28.jpe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jpeg"/><Relationship Id="rId5" Type="http://schemas.openxmlformats.org/officeDocument/2006/relationships/image" Target="../media/image61.jpe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4" Type="http://schemas.openxmlformats.org/officeDocument/2006/relationships/image" Target="../media/image93.tiff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0.jpeg"/><Relationship Id="rId10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tiff"/><Relationship Id="rId6" Type="http://schemas.openxmlformats.org/officeDocument/2006/relationships/image" Target="../media/image31.tiff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tiff"/><Relationship Id="rId12" Type="http://schemas.openxmlformats.org/officeDocument/2006/relationships/image" Target="../media/image28.jpeg"/><Relationship Id="rId13" Type="http://schemas.openxmlformats.org/officeDocument/2006/relationships/image" Target="../media/image3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0.tiff"/><Relationship Id="rId5" Type="http://schemas.openxmlformats.org/officeDocument/2006/relationships/diagramData" Target="../diagrams/data3.xml"/><Relationship Id="rId6" Type="http://schemas.openxmlformats.org/officeDocument/2006/relationships/diagramLayout" Target="../diagrams/layout3.xml"/><Relationship Id="rId7" Type="http://schemas.openxmlformats.org/officeDocument/2006/relationships/diagramQuickStyle" Target="../diagrams/quickStyle3.xml"/><Relationship Id="rId8" Type="http://schemas.openxmlformats.org/officeDocument/2006/relationships/diagramColors" Target="../diagrams/colors3.xml"/><Relationship Id="rId9" Type="http://schemas.microsoft.com/office/2007/relationships/diagramDrawing" Target="../diagrams/drawing3.xml"/><Relationship Id="rId10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17" name="Picture 2" descr="http://www.enterrasolutions.com/media/images/2013/10/6a00d8341c4ebd53ef019b00368dd7970d-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0" y="3771805"/>
            <a:ext cx="3058133" cy="24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ramele\Google Drive\COGCOMP2013\poster\figures\deselaers\logos\itb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0" y="245139"/>
            <a:ext cx="4005607" cy="142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4404747" y="660617"/>
            <a:ext cx="8229600" cy="1565742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800" dirty="0" smtClean="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Histogram of Gradients as a discriminative tool to characterize biological signals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 bwMode="auto">
          <a:xfrm>
            <a:off x="2665513" y="5068956"/>
            <a:ext cx="8159750" cy="166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18288"/>
          <a:lstStyle/>
          <a:p>
            <a:pPr algn="r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r>
              <a:rPr lang="es-AR" sz="2000" i="1" dirty="0" smtClean="0"/>
              <a:t>CiC - Center of Computational Intelligence</a:t>
            </a:r>
          </a:p>
          <a:p>
            <a:pPr algn="r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r>
              <a:rPr lang="es-AR" sz="2600" dirty="0" smtClean="0"/>
              <a:t>Computer Engineering Department</a:t>
            </a:r>
          </a:p>
          <a:p>
            <a:pPr algn="r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r>
              <a:rPr lang="es-AR" sz="2600" dirty="0" smtClean="0">
                <a:latin typeface="+mn-lt"/>
              </a:rPr>
              <a:t>Instituto Tecnológico de Buenos Aires </a:t>
            </a:r>
            <a:endParaRPr lang="en-US" sz="26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4054" y="3494905"/>
            <a:ext cx="167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+mj-lt"/>
              </a:rPr>
              <a:t>PhD Candidate</a:t>
            </a:r>
            <a:r>
              <a:rPr lang="en-US" b="1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: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 bwMode="auto">
          <a:xfrm>
            <a:off x="7728919" y="3422896"/>
            <a:ext cx="3096344" cy="145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18288"/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r>
              <a:rPr lang="es-AR" sz="2600" dirty="0" smtClean="0">
                <a:latin typeface="+mj-lt"/>
              </a:rPr>
              <a:t>Rodrigo Ramele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r>
              <a:rPr lang="es-AR" sz="2600" dirty="0" smtClean="0">
                <a:latin typeface="+mj-lt"/>
              </a:rPr>
              <a:t>Dra. Julia Villar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s-AR" sz="2600" dirty="0">
                <a:latin typeface="+mj-lt"/>
              </a:rPr>
              <a:t>Dr. Juan Santos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endParaRPr lang="es-AR" sz="26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54054" y="4463684"/>
            <a:ext cx="167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Advisor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: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4054" y="3975227"/>
            <a:ext cx="167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Co-Supervisor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: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7589734" y="2303505"/>
            <a:ext cx="1525170" cy="39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18288"/>
          <a:lstStyle/>
          <a:p>
            <a:pPr algn="r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r>
              <a:rPr lang="es-AR" sz="2000" i="1" smtClean="0"/>
              <a:t>JIAAIS 2017</a:t>
            </a:r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03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ircular Arrow 21"/>
          <p:cNvSpPr/>
          <p:nvPr/>
        </p:nvSpPr>
        <p:spPr>
          <a:xfrm rot="10800000" flipV="1">
            <a:off x="5006684" y="3403545"/>
            <a:ext cx="1872208" cy="1800200"/>
          </a:xfrm>
          <a:prstGeom prst="circularArrow">
            <a:avLst/>
          </a:prstGeom>
          <a:solidFill>
            <a:srgbClr val="0F6FC6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</a:endParaRPr>
          </a:p>
        </p:txBody>
      </p:sp>
      <p:sp>
        <p:nvSpPr>
          <p:cNvPr id="23" name="Trapezoid 22"/>
          <p:cNvSpPr/>
          <p:nvPr/>
        </p:nvSpPr>
        <p:spPr>
          <a:xfrm>
            <a:off x="1838332" y="2179409"/>
            <a:ext cx="1944216" cy="792088"/>
          </a:xfrm>
          <a:prstGeom prst="trapezoid">
            <a:avLst/>
          </a:prstGeom>
          <a:solidFill>
            <a:srgbClr val="0F6FC6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kern="0" dirty="0" err="1" smtClean="0">
                <a:solidFill>
                  <a:prstClr val="white"/>
                </a:solidFill>
                <a:latin typeface="Constantia"/>
              </a:rPr>
              <a:t>Signal</a:t>
            </a:r>
            <a:endParaRPr lang="es-AR" kern="0" dirty="0" smtClean="0">
              <a:solidFill>
                <a:prstClr val="white"/>
              </a:solidFill>
              <a:latin typeface="Constanti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</a:rPr>
              <a:t>Acquisition</a:t>
            </a:r>
            <a:endParaRPr kumimoji="0" lang="es-A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</a:endParaRPr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1312570754"/>
              </p:ext>
            </p:extLst>
          </p:nvPr>
        </p:nvGraphicFramePr>
        <p:xfrm>
          <a:off x="3926564" y="595233"/>
          <a:ext cx="5625146" cy="3040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Snip Diagonal Corner Rectangle 24"/>
          <p:cNvSpPr/>
          <p:nvPr/>
        </p:nvSpPr>
        <p:spPr>
          <a:xfrm>
            <a:off x="8463068" y="3187521"/>
            <a:ext cx="1728192" cy="1224136"/>
          </a:xfrm>
          <a:prstGeom prst="snip2DiagRect">
            <a:avLst/>
          </a:prstGeom>
          <a:solidFill>
            <a:srgbClr val="0F6FC6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kern="0" dirty="0" err="1" smtClean="0">
                <a:solidFill>
                  <a:prstClr val="white"/>
                </a:solidFill>
                <a:latin typeface="Constantia"/>
              </a:rPr>
              <a:t>Application</a:t>
            </a:r>
            <a:endParaRPr lang="es-AR" kern="0" dirty="0" smtClean="0">
              <a:solidFill>
                <a:prstClr val="white"/>
              </a:solidFill>
              <a:latin typeface="Constanti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</a:rPr>
              <a:t>System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</a:endParaRPr>
          </a:p>
        </p:txBody>
      </p:sp>
      <p:sp>
        <p:nvSpPr>
          <p:cNvPr id="26" name="Circular Arrow 25"/>
          <p:cNvSpPr/>
          <p:nvPr/>
        </p:nvSpPr>
        <p:spPr>
          <a:xfrm flipV="1">
            <a:off x="5078692" y="3547561"/>
            <a:ext cx="1872208" cy="1800200"/>
          </a:xfrm>
          <a:prstGeom prst="circularArrow">
            <a:avLst/>
          </a:prstGeom>
          <a:solidFill>
            <a:srgbClr val="0F6FC6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</a:endParaRPr>
          </a:p>
        </p:txBody>
      </p:sp>
      <p:pic>
        <p:nvPicPr>
          <p:cNvPr id="27" name="Picture 6" descr="http://www.ucl.ac.uk/news/news-articles/1004/brain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6324" y="3691577"/>
            <a:ext cx="2088231" cy="2088232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5366724" y="397960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  <a:latin typeface="Calibri"/>
              </a:rPr>
              <a:t>Closed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  <a:latin typeface="Calibri"/>
              </a:rPr>
              <a:t>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  <a:latin typeface="Calibri"/>
              </a:rPr>
              <a:t>Loop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29" name="Bent Arrow 28"/>
          <p:cNvSpPr/>
          <p:nvPr/>
        </p:nvSpPr>
        <p:spPr>
          <a:xfrm rot="10800000">
            <a:off x="3998572" y="4699689"/>
            <a:ext cx="5112568" cy="1704379"/>
          </a:xfrm>
          <a:prstGeom prst="bentArrow">
            <a:avLst/>
          </a:prstGeom>
          <a:solidFill>
            <a:srgbClr val="0F6FC6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34876" y="5131737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sz="2000" dirty="0" err="1" smtClean="0">
                <a:solidFill>
                  <a:schemeClr val="accent4">
                    <a:lumMod val="50000"/>
                  </a:schemeClr>
                </a:solidFill>
                <a:latin typeface="Calibri"/>
              </a:rPr>
              <a:t>Feedback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90359" y="5810141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sz="2000" dirty="0" err="1" smtClean="0">
                <a:solidFill>
                  <a:srgbClr val="0F6FC6">
                    <a:lumMod val="75000"/>
                  </a:srgbClr>
                </a:solidFill>
                <a:latin typeface="Calibri"/>
              </a:rPr>
              <a:t>Volitional</a:t>
            </a:r>
            <a:r>
              <a:rPr lang="es-AR" sz="2000" dirty="0" smtClean="0">
                <a:solidFill>
                  <a:srgbClr val="0F6FC6">
                    <a:lumMod val="75000"/>
                  </a:srgbClr>
                </a:solidFill>
                <a:latin typeface="Calibri"/>
              </a:rPr>
              <a:t> Control</a:t>
            </a:r>
            <a:endParaRPr lang="en-US" sz="2000" dirty="0">
              <a:solidFill>
                <a:srgbClr val="0F6FC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32" name="Bent Arrow 31"/>
          <p:cNvSpPr/>
          <p:nvPr/>
        </p:nvSpPr>
        <p:spPr>
          <a:xfrm>
            <a:off x="2126364" y="1387321"/>
            <a:ext cx="1440160" cy="720080"/>
          </a:xfrm>
          <a:prstGeom prst="bentArrow">
            <a:avLst/>
          </a:prstGeom>
          <a:solidFill>
            <a:srgbClr val="0F6FC6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</a:endParaRPr>
          </a:p>
        </p:txBody>
      </p:sp>
      <p:sp>
        <p:nvSpPr>
          <p:cNvPr id="33" name="Flowchart: Manual Operation 32"/>
          <p:cNvSpPr/>
          <p:nvPr/>
        </p:nvSpPr>
        <p:spPr>
          <a:xfrm>
            <a:off x="1838332" y="3043505"/>
            <a:ext cx="1944216" cy="576064"/>
          </a:xfrm>
          <a:prstGeom prst="flowChartManualOperation">
            <a:avLst/>
          </a:prstGeom>
          <a:solidFill>
            <a:srgbClr val="0F6FC6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</a:rPr>
              <a:t>Measurement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64025" y="125849"/>
            <a:ext cx="11491414" cy="679369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Brain Computer Interfaces</a:t>
            </a:r>
            <a:endParaRPr lang="en-US" sz="5000" dirty="0" smtClean="0">
              <a:solidFill>
                <a:srgbClr val="010101"/>
              </a:solidFill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1816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arallelogram 38"/>
          <p:cNvSpPr/>
          <p:nvPr/>
        </p:nvSpPr>
        <p:spPr>
          <a:xfrm rot="10800000">
            <a:off x="3887617" y="1764563"/>
            <a:ext cx="2477202" cy="1015396"/>
          </a:xfrm>
          <a:prstGeom prst="parallelogram">
            <a:avLst>
              <a:gd name="adj" fmla="val 897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arallelogram 36"/>
          <p:cNvSpPr/>
          <p:nvPr/>
        </p:nvSpPr>
        <p:spPr>
          <a:xfrm rot="10800000">
            <a:off x="5486400" y="1777418"/>
            <a:ext cx="2477202" cy="1015396"/>
          </a:xfrm>
          <a:prstGeom prst="parallelogram">
            <a:avLst>
              <a:gd name="adj" fmla="val 897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64025" y="125849"/>
            <a:ext cx="11491414" cy="679369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Brain Computer Interfaces</a:t>
            </a:r>
            <a:endParaRPr lang="en-US" sz="5000" dirty="0" smtClean="0">
              <a:solidFill>
                <a:srgbClr val="010101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96847" y="1924080"/>
            <a:ext cx="1589554" cy="2362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arallelogram 37"/>
          <p:cNvSpPr/>
          <p:nvPr/>
        </p:nvSpPr>
        <p:spPr>
          <a:xfrm rot="10800000">
            <a:off x="2962752" y="2787777"/>
            <a:ext cx="2477202" cy="1015396"/>
          </a:xfrm>
          <a:prstGeom prst="parallelogram">
            <a:avLst>
              <a:gd name="adj" fmla="val 897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/>
          <p:cNvSpPr/>
          <p:nvPr/>
        </p:nvSpPr>
        <p:spPr>
          <a:xfrm rot="5400000" flipH="1">
            <a:off x="3508286" y="2258394"/>
            <a:ext cx="3929063" cy="1783997"/>
          </a:xfrm>
          <a:prstGeom prst="parallelogram">
            <a:avLst>
              <a:gd name="adj" fmla="val 897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495629" y="1924079"/>
            <a:ext cx="1562394" cy="23621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arallelogram 35"/>
          <p:cNvSpPr/>
          <p:nvPr/>
        </p:nvSpPr>
        <p:spPr>
          <a:xfrm rot="10800000">
            <a:off x="4580823" y="2787777"/>
            <a:ext cx="2477202" cy="1015396"/>
          </a:xfrm>
          <a:prstGeom prst="parallelogram">
            <a:avLst>
              <a:gd name="adj" fmla="val 897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6"/>
          <p:cNvSpPr txBox="1">
            <a:spLocks noChangeArrowheads="1"/>
          </p:cNvSpPr>
          <p:nvPr/>
        </p:nvSpPr>
        <p:spPr bwMode="auto">
          <a:xfrm>
            <a:off x="3300389" y="4340157"/>
            <a:ext cx="8051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dirty="0" smtClean="0">
                <a:solidFill>
                  <a:prstClr val="black"/>
                </a:solidFill>
                <a:cs typeface="HGP明朝E"/>
              </a:rPr>
              <a:t>Inion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4759478" y="1567770"/>
            <a:ext cx="9056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smtClean="0">
                <a:solidFill>
                  <a:prstClr val="black"/>
                </a:solidFill>
                <a:cs typeface="HGP明朝E"/>
              </a:rPr>
              <a:t>Vertex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42" name="TextBox 6"/>
          <p:cNvSpPr txBox="1">
            <a:spLocks noChangeArrowheads="1"/>
          </p:cNvSpPr>
          <p:nvPr/>
        </p:nvSpPr>
        <p:spPr bwMode="auto">
          <a:xfrm>
            <a:off x="7026914" y="2659250"/>
            <a:ext cx="10026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smtClean="0">
                <a:solidFill>
                  <a:prstClr val="black"/>
                </a:solidFill>
                <a:cs typeface="HGP明朝E"/>
              </a:rPr>
              <a:t>Nasion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4" name="Oval 3"/>
          <p:cNvSpPr/>
          <p:nvPr/>
        </p:nvSpPr>
        <p:spPr>
          <a:xfrm>
            <a:off x="7371084" y="3295474"/>
            <a:ext cx="257175" cy="7031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114034" y="2357745"/>
            <a:ext cx="257175" cy="70315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499671" y="3636425"/>
            <a:ext cx="45719" cy="12858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257160" y="2651372"/>
            <a:ext cx="45719" cy="12858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>
            <a:off x="8114034" y="3348799"/>
            <a:ext cx="587054" cy="649826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6"/>
          <p:cNvSpPr txBox="1">
            <a:spLocks noChangeArrowheads="1"/>
          </p:cNvSpPr>
          <p:nvPr/>
        </p:nvSpPr>
        <p:spPr bwMode="auto">
          <a:xfrm>
            <a:off x="6845400" y="2150794"/>
            <a:ext cx="16462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noProof="0" dirty="0" smtClean="0">
                <a:solidFill>
                  <a:schemeClr val="accent3">
                    <a:lumMod val="50000"/>
                  </a:schemeClr>
                </a:solidFill>
                <a:cs typeface="HGP明朝E"/>
              </a:rPr>
              <a:t>Anterior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cs typeface="HGP明朝E"/>
            </a:endParaRPr>
          </a:p>
        </p:txBody>
      </p:sp>
      <p:sp>
        <p:nvSpPr>
          <p:cNvPr id="46" name="TextBox 6"/>
          <p:cNvSpPr txBox="1">
            <a:spLocks noChangeArrowheads="1"/>
          </p:cNvSpPr>
          <p:nvPr/>
        </p:nvSpPr>
        <p:spPr bwMode="auto">
          <a:xfrm>
            <a:off x="5176454" y="4616727"/>
            <a:ext cx="11883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dirty="0" smtClean="0">
                <a:solidFill>
                  <a:schemeClr val="accent4">
                    <a:lumMod val="75000"/>
                  </a:schemeClr>
                </a:solidFill>
                <a:cs typeface="HGP明朝E"/>
              </a:rPr>
              <a:t>Ventral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cs typeface="HGP明朝E"/>
            </a:endParaRPr>
          </a:p>
        </p:txBody>
      </p:sp>
      <p:sp>
        <p:nvSpPr>
          <p:cNvPr id="47" name="TextBox 6"/>
          <p:cNvSpPr txBox="1">
            <a:spLocks noChangeArrowheads="1"/>
          </p:cNvSpPr>
          <p:nvPr/>
        </p:nvSpPr>
        <p:spPr bwMode="auto">
          <a:xfrm>
            <a:off x="5594464" y="888202"/>
            <a:ext cx="9131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dirty="0" smtClean="0">
                <a:solidFill>
                  <a:schemeClr val="accent3">
                    <a:lumMod val="50000"/>
                  </a:schemeClr>
                </a:solidFill>
                <a:cs typeface="HGP明朝E"/>
              </a:rPr>
              <a:t>Dorsal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cs typeface="HGP明朝E"/>
            </a:endParaRPr>
          </a:p>
        </p:txBody>
      </p:sp>
      <p:sp>
        <p:nvSpPr>
          <p:cNvPr id="48" name="TextBox 6"/>
          <p:cNvSpPr txBox="1">
            <a:spLocks noChangeArrowheads="1"/>
          </p:cNvSpPr>
          <p:nvPr/>
        </p:nvSpPr>
        <p:spPr bwMode="auto">
          <a:xfrm>
            <a:off x="2143125" y="2100449"/>
            <a:ext cx="12884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dirty="0" smtClean="0">
                <a:solidFill>
                  <a:schemeClr val="accent3">
                    <a:lumMod val="50000"/>
                  </a:schemeClr>
                </a:solidFill>
                <a:cs typeface="HGP明朝E"/>
              </a:rPr>
              <a:t>Posterior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cs typeface="HGP明朝E"/>
            </a:endParaRPr>
          </a:p>
        </p:txBody>
      </p:sp>
      <p:sp>
        <p:nvSpPr>
          <p:cNvPr id="49" name="TextBox 6"/>
          <p:cNvSpPr txBox="1">
            <a:spLocks noChangeArrowheads="1"/>
          </p:cNvSpPr>
          <p:nvPr/>
        </p:nvSpPr>
        <p:spPr bwMode="auto">
          <a:xfrm>
            <a:off x="1767616" y="3197840"/>
            <a:ext cx="12638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altLang="ja-JP" kern="0" dirty="0" smtClean="0">
              <a:solidFill>
                <a:prstClr val="black"/>
              </a:solidFill>
              <a:cs typeface="HGP明朝E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Horizontal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ja-JP" sz="18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Plane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4246734" y="4854869"/>
            <a:ext cx="12638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altLang="ja-JP" kern="0" dirty="0" smtClean="0">
              <a:solidFill>
                <a:prstClr val="black"/>
              </a:solidFill>
              <a:cs typeface="HGP明朝E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Coronal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ja-JP" sz="18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Plane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51" name="TextBox 6"/>
          <p:cNvSpPr txBox="1">
            <a:spLocks noChangeArrowheads="1"/>
          </p:cNvSpPr>
          <p:nvPr/>
        </p:nvSpPr>
        <p:spPr bwMode="auto">
          <a:xfrm>
            <a:off x="2910560" y="1123214"/>
            <a:ext cx="12638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altLang="ja-JP" kern="0" dirty="0" smtClean="0">
              <a:solidFill>
                <a:prstClr val="black"/>
              </a:solidFill>
              <a:cs typeface="HGP明朝E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Sagital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ja-JP" sz="18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Plane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7" name="Oval 6"/>
          <p:cNvSpPr/>
          <p:nvPr/>
        </p:nvSpPr>
        <p:spPr>
          <a:xfrm>
            <a:off x="6993414" y="2763521"/>
            <a:ext cx="150342" cy="1796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802546" y="4201804"/>
            <a:ext cx="150342" cy="1796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594" y="1872928"/>
            <a:ext cx="150342" cy="1796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4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6"/>
          <p:cNvSpPr txBox="1">
            <a:spLocks noChangeArrowheads="1"/>
          </p:cNvSpPr>
          <p:nvPr/>
        </p:nvSpPr>
        <p:spPr bwMode="auto">
          <a:xfrm>
            <a:off x="7438030" y="6303549"/>
            <a:ext cx="39168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Nicolelis</a:t>
            </a:r>
            <a:r>
              <a:rPr kumimoji="0" lang="es-AR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, 2000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64025" y="125849"/>
            <a:ext cx="11491414" cy="679369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Brain Computer Interfaces</a:t>
            </a:r>
            <a:endParaRPr lang="en-US" sz="5000" dirty="0" smtClean="0">
              <a:solidFill>
                <a:srgbClr val="010101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29113" y="2457455"/>
            <a:ext cx="2571751" cy="368356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12394" y="1871988"/>
            <a:ext cx="305368" cy="41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992262" y="1871988"/>
            <a:ext cx="305368" cy="41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5417582" y="2538721"/>
            <a:ext cx="39481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dirty="0" smtClean="0">
                <a:solidFill>
                  <a:prstClr val="black"/>
                </a:solidFill>
                <a:cs typeface="HGP明朝E"/>
              </a:rPr>
              <a:t>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i="1" kern="0" dirty="0" smtClean="0">
                <a:solidFill>
                  <a:prstClr val="black"/>
                </a:solidFill>
                <a:cs typeface="HGP明朝E"/>
              </a:rPr>
              <a:t>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i="1" kern="0" dirty="0" smtClean="0">
                <a:solidFill>
                  <a:prstClr val="black"/>
                </a:solidFill>
                <a:cs typeface="HGP明朝E"/>
              </a:rPr>
              <a:t>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i="1" kern="0" dirty="0">
                <a:solidFill>
                  <a:prstClr val="black"/>
                </a:solidFill>
                <a:cs typeface="HGP明朝E"/>
              </a:rPr>
              <a:t>L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33" name="TextBox 6"/>
          <p:cNvSpPr txBox="1">
            <a:spLocks noChangeArrowheads="1"/>
          </p:cNvSpPr>
          <p:nvPr/>
        </p:nvSpPr>
        <p:spPr bwMode="auto">
          <a:xfrm>
            <a:off x="5070798" y="4664721"/>
            <a:ext cx="1088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smtClean="0">
                <a:solidFill>
                  <a:prstClr val="black"/>
                </a:solidFill>
                <a:cs typeface="HGP明朝E"/>
              </a:rPr>
              <a:t>Parietal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52" name="TextBox 6"/>
          <p:cNvSpPr txBox="1">
            <a:spLocks noChangeArrowheads="1"/>
          </p:cNvSpPr>
          <p:nvPr/>
        </p:nvSpPr>
        <p:spPr bwMode="auto">
          <a:xfrm>
            <a:off x="2875776" y="3865462"/>
            <a:ext cx="14533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smtClean="0">
                <a:solidFill>
                  <a:prstClr val="black"/>
                </a:solidFill>
                <a:cs typeface="HGP明朝E"/>
              </a:rPr>
              <a:t>Temporal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53" name="TextBox 6"/>
          <p:cNvSpPr txBox="1">
            <a:spLocks noChangeArrowheads="1"/>
          </p:cNvSpPr>
          <p:nvPr/>
        </p:nvSpPr>
        <p:spPr bwMode="auto">
          <a:xfrm>
            <a:off x="6764597" y="3865462"/>
            <a:ext cx="14533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smtClean="0">
                <a:solidFill>
                  <a:prstClr val="black"/>
                </a:solidFill>
                <a:cs typeface="HGP明朝E"/>
              </a:rPr>
              <a:t>Temporal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54" name="TextBox 6"/>
          <p:cNvSpPr txBox="1">
            <a:spLocks noChangeArrowheads="1"/>
          </p:cNvSpPr>
          <p:nvPr/>
        </p:nvSpPr>
        <p:spPr bwMode="auto">
          <a:xfrm>
            <a:off x="4888320" y="2004090"/>
            <a:ext cx="14533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dirty="0" smtClean="0">
                <a:solidFill>
                  <a:prstClr val="black"/>
                </a:solidFill>
                <a:cs typeface="HGP明朝E"/>
              </a:rPr>
              <a:t>Frontal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55" name="TextBox 6"/>
          <p:cNvSpPr txBox="1">
            <a:spLocks noChangeArrowheads="1"/>
          </p:cNvSpPr>
          <p:nvPr/>
        </p:nvSpPr>
        <p:spPr bwMode="auto">
          <a:xfrm>
            <a:off x="4902608" y="6003690"/>
            <a:ext cx="14533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kern="0" dirty="0" smtClean="0">
                <a:solidFill>
                  <a:prstClr val="black"/>
                </a:solidFill>
                <a:cs typeface="HGP明朝E"/>
              </a:rPr>
              <a:t>Occipital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</p:spTree>
    <p:extLst>
      <p:ext uri="{BB962C8B-B14F-4D97-AF65-F5344CB8AC3E}">
        <p14:creationId xmlns:p14="http://schemas.microsoft.com/office/powerpoint/2010/main" val="193753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4463"/>
            <a:ext cx="7379910" cy="4789254"/>
          </a:xfrm>
          <a:prstGeom prst="rect">
            <a:avLst/>
          </a:prstGeom>
        </p:spPr>
      </p:pic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6359695" y="1025694"/>
            <a:ext cx="6852521" cy="4812090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777889" y="1317053"/>
            <a:ext cx="423809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smtClean="0">
                <a:latin typeface="+mj-lt"/>
              </a:rPr>
              <a:t>Brain Computer Interfaces</a:t>
            </a:r>
          </a:p>
          <a:p>
            <a:endParaRPr lang="es-AR" sz="2000" b="1" dirty="0" smtClean="0">
              <a:latin typeface="+mj-lt"/>
            </a:endParaRPr>
          </a:p>
          <a:p>
            <a:r>
              <a:rPr lang="es-AR" sz="2000" b="1" dirty="0" smtClean="0">
                <a:latin typeface="+mj-lt"/>
              </a:rPr>
              <a:t>Human Augmentation: Cyborgs</a:t>
            </a:r>
          </a:p>
          <a:p>
            <a:r>
              <a:rPr lang="es-AR" sz="2000" dirty="0" smtClean="0"/>
              <a:t>	</a:t>
            </a:r>
            <a:r>
              <a:rPr lang="es-AR" dirty="0" smtClean="0">
                <a:latin typeface="+mj-lt"/>
              </a:rPr>
              <a:t>Prothesis</a:t>
            </a:r>
          </a:p>
          <a:p>
            <a:r>
              <a:rPr lang="es-AR" sz="2000" b="1" dirty="0">
                <a:latin typeface="+mj-lt"/>
              </a:rPr>
              <a:t>	</a:t>
            </a:r>
            <a:r>
              <a:rPr lang="es-AR" sz="2000" dirty="0" smtClean="0">
                <a:latin typeface="+mj-lt"/>
              </a:rPr>
              <a:t>Exoskeletons</a:t>
            </a:r>
          </a:p>
          <a:p>
            <a:r>
              <a:rPr lang="es-AR" sz="2000" dirty="0">
                <a:latin typeface="+mj-lt"/>
              </a:rPr>
              <a:t>	</a:t>
            </a:r>
            <a:r>
              <a:rPr lang="es-AR" sz="2000" dirty="0" smtClean="0">
                <a:latin typeface="+mj-lt"/>
              </a:rPr>
              <a:t>Assistive Devices</a:t>
            </a:r>
          </a:p>
          <a:p>
            <a:endParaRPr lang="es-AR" sz="2000" b="1" dirty="0" smtClean="0">
              <a:latin typeface="+mj-lt"/>
            </a:endParaRPr>
          </a:p>
          <a:p>
            <a:r>
              <a:rPr lang="es-AR" sz="2000" b="1" dirty="0" smtClean="0">
                <a:latin typeface="+mj-lt"/>
              </a:rPr>
              <a:t>BioChips</a:t>
            </a:r>
          </a:p>
          <a:p>
            <a:r>
              <a:rPr lang="es-AR" sz="2000" b="1" dirty="0">
                <a:latin typeface="+mj-lt"/>
              </a:rPr>
              <a:t>	</a:t>
            </a:r>
            <a:r>
              <a:rPr lang="es-AR" dirty="0"/>
              <a:t> </a:t>
            </a:r>
            <a:r>
              <a:rPr lang="es-AR" dirty="0" smtClean="0"/>
              <a:t>Cochlear Implant</a:t>
            </a:r>
            <a:endParaRPr lang="es-AR" dirty="0" smtClean="0">
              <a:latin typeface="+mj-lt"/>
            </a:endParaRPr>
          </a:p>
          <a:p>
            <a:endParaRPr lang="es-AR" sz="2000" b="1" dirty="0" smtClean="0">
              <a:latin typeface="+mj-lt"/>
            </a:endParaRPr>
          </a:p>
          <a:p>
            <a:r>
              <a:rPr lang="es-AR" sz="2000" b="1" dirty="0" smtClean="0">
                <a:latin typeface="+mj-lt"/>
              </a:rPr>
              <a:t>NeuroBusiness</a:t>
            </a:r>
            <a:endParaRPr lang="es-AR" b="1" dirty="0" smtClean="0">
              <a:latin typeface="+mj-lt"/>
            </a:endParaRPr>
          </a:p>
          <a:p>
            <a:pPr lvl="1"/>
            <a:r>
              <a:rPr lang="es-AR" dirty="0" smtClean="0">
                <a:latin typeface="+mj-lt"/>
              </a:rPr>
              <a:t>Neuromarketing</a:t>
            </a:r>
          </a:p>
          <a:p>
            <a:pPr lvl="1"/>
            <a:r>
              <a:rPr lang="es-AR" dirty="0" smtClean="0">
                <a:latin typeface="+mj-lt"/>
              </a:rPr>
              <a:t>Neuroergonomy</a:t>
            </a:r>
          </a:p>
          <a:p>
            <a:pPr lvl="1"/>
            <a:r>
              <a:rPr lang="es-AR" dirty="0" smtClean="0">
                <a:latin typeface="+mj-lt"/>
              </a:rPr>
              <a:t>Neurorehabilitation</a:t>
            </a:r>
          </a:p>
          <a:p>
            <a:endParaRPr lang="es-AR" sz="2000" b="1" dirty="0" smtClean="0">
              <a:latin typeface="+mj-lt"/>
            </a:endParaRPr>
          </a:p>
          <a:p>
            <a:r>
              <a:rPr lang="es-AR" sz="2000" b="1" dirty="0" smtClean="0">
                <a:latin typeface="+mj-lt"/>
              </a:rPr>
              <a:t>Wearables</a:t>
            </a:r>
          </a:p>
          <a:p>
            <a:pPr lvl="1"/>
            <a:r>
              <a:rPr lang="es-AR" dirty="0" smtClean="0">
                <a:solidFill>
                  <a:schemeClr val="bg1"/>
                </a:solidFill>
                <a:latin typeface="Calibri"/>
              </a:rPr>
              <a:t>mHealth</a:t>
            </a:r>
          </a:p>
          <a:p>
            <a:pPr lvl="1"/>
            <a:r>
              <a:rPr lang="es-AR" dirty="0" smtClean="0">
                <a:solidFill>
                  <a:schemeClr val="bg1"/>
                </a:solidFill>
                <a:latin typeface="Calibri"/>
              </a:rPr>
              <a:t>Personal Analytics</a:t>
            </a:r>
          </a:p>
          <a:p>
            <a:endParaRPr lang="es-AR" sz="2000" b="1" dirty="0" smtClean="0">
              <a:latin typeface="+mj-lt"/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7574757" y="1419637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entagon 18"/>
          <p:cNvSpPr/>
          <p:nvPr/>
        </p:nvSpPr>
        <p:spPr>
          <a:xfrm>
            <a:off x="7574757" y="3553605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entagon 21"/>
          <p:cNvSpPr/>
          <p:nvPr/>
        </p:nvSpPr>
        <p:spPr>
          <a:xfrm>
            <a:off x="7580853" y="2020085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entagon 23"/>
          <p:cNvSpPr/>
          <p:nvPr/>
        </p:nvSpPr>
        <p:spPr>
          <a:xfrm>
            <a:off x="7570566" y="4454685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entagon 25"/>
          <p:cNvSpPr/>
          <p:nvPr/>
        </p:nvSpPr>
        <p:spPr>
          <a:xfrm>
            <a:off x="7580853" y="5886301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64025" y="125849"/>
            <a:ext cx="11491414" cy="679369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Wearables Sensors, </a:t>
            </a:r>
            <a:r>
              <a:rPr lang="en-US" sz="5000" b="1" dirty="0" err="1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mHealth</a:t>
            </a:r>
            <a:r>
              <a:rPr lang="en-US" sz="5000" b="1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, and BCI</a:t>
            </a:r>
            <a:endParaRPr lang="en-US" sz="5000" dirty="0" smtClean="0">
              <a:solidFill>
                <a:srgbClr val="010101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29" name="TextBox 6"/>
          <p:cNvSpPr txBox="1">
            <a:spLocks noChangeArrowheads="1"/>
          </p:cNvSpPr>
          <p:nvPr/>
        </p:nvSpPr>
        <p:spPr bwMode="auto">
          <a:xfrm>
            <a:off x="1625329" y="6303549"/>
            <a:ext cx="51003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1" kern="0" dirty="0">
                <a:solidFill>
                  <a:prstClr val="black"/>
                </a:solidFill>
                <a:cs typeface="HGP明朝E"/>
              </a:rPr>
              <a:t>http://</a:t>
            </a:r>
            <a:r>
              <a:rPr lang="en-US" altLang="ja-JP" i="1" kern="0" dirty="0" err="1">
                <a:solidFill>
                  <a:prstClr val="black"/>
                </a:solidFill>
                <a:cs typeface="HGP明朝E"/>
              </a:rPr>
              <a:t>www.gartner.com</a:t>
            </a:r>
            <a:r>
              <a:rPr lang="en-US" altLang="ja-JP" i="1" kern="0" dirty="0">
                <a:solidFill>
                  <a:prstClr val="black"/>
                </a:solidFill>
                <a:cs typeface="HGP明朝E"/>
              </a:rPr>
              <a:t>/newsroom/id/3412017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</p:spTree>
    <p:extLst>
      <p:ext uri="{BB962C8B-B14F-4D97-AF65-F5344CB8AC3E}">
        <p14:creationId xmlns:p14="http://schemas.microsoft.com/office/powerpoint/2010/main" val="80820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8" name="Title 1"/>
          <p:cNvSpPr txBox="1">
            <a:spLocks/>
          </p:cNvSpPr>
          <p:nvPr/>
        </p:nvSpPr>
        <p:spPr>
          <a:xfrm>
            <a:off x="464025" y="125849"/>
            <a:ext cx="11491414" cy="679369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Brain Computer Interfaces: Mature?</a:t>
            </a:r>
            <a:endParaRPr lang="en-US" sz="5000" dirty="0" smtClean="0">
              <a:solidFill>
                <a:srgbClr val="010101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29" name="TextBox 6"/>
          <p:cNvSpPr txBox="1">
            <a:spLocks noChangeArrowheads="1"/>
          </p:cNvSpPr>
          <p:nvPr/>
        </p:nvSpPr>
        <p:spPr bwMode="auto">
          <a:xfrm>
            <a:off x="8054736" y="6389277"/>
            <a:ext cx="51003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i="1" kern="0" noProof="0" dirty="0" smtClean="0">
                <a:solidFill>
                  <a:prstClr val="black"/>
                </a:solidFill>
                <a:cs typeface="HGP明朝E"/>
              </a:rPr>
              <a:t>BCI Introduction, Rao 2013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4" r="10319"/>
          <a:stretch>
            <a:fillRect/>
          </a:stretch>
        </p:blipFill>
        <p:spPr>
          <a:xfrm rot="1210078">
            <a:off x="6279370" y="3961032"/>
            <a:ext cx="662010" cy="665713"/>
          </a:xfrm>
          <a:prstGeom prst="rect">
            <a:avLst/>
          </a:prstGeom>
        </p:spPr>
      </p:pic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498864"/>
              </p:ext>
            </p:extLst>
          </p:nvPr>
        </p:nvGraphicFramePr>
        <p:xfrm>
          <a:off x="4450809" y="1237771"/>
          <a:ext cx="8229600" cy="4389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" name="Picture 4" descr="http://static.deseretnews.com/images/article/sidebar/630225856/The-Utah-Slanted-Electrode-Array-a-pill-size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9477" y="1237771"/>
            <a:ext cx="4428490" cy="2952328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477" y="4447841"/>
            <a:ext cx="2692547" cy="1795031"/>
          </a:xfrm>
          <a:prstGeom prst="rect">
            <a:avLst/>
          </a:prstGeom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11" cstate="print"/>
          <a:srcRect l="14973" t="46438" r="14737"/>
          <a:stretch/>
        </p:blipFill>
        <p:spPr bwMode="auto">
          <a:xfrm>
            <a:off x="2552402" y="4393996"/>
            <a:ext cx="2209557" cy="195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019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C:\Users\rramele\Google Drive\PhD\JDII2011\material\brain-on-chip-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50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21" name="Freeform 2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16634" y="4142908"/>
              <a:ext cx="3626701" cy="610938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00156" y="2728502"/>
            <a:ext cx="2509978" cy="320331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MX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Evoked</a:t>
            </a:r>
            <a:r>
              <a:rPr lang="es-MX" b="1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 </a:t>
            </a:r>
            <a:r>
              <a:rPr lang="es-MX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Potential</a:t>
            </a:r>
            <a:endParaRPr lang="es-MX" b="1" u="sng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Steady</a:t>
            </a:r>
            <a:r>
              <a:rPr lang="es-AR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 </a:t>
            </a: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State</a:t>
            </a:r>
            <a:r>
              <a:rPr lang="es-AR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 Visual </a:t>
            </a: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Evoked</a:t>
            </a:r>
            <a:r>
              <a:rPr lang="es-AR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 </a:t>
            </a: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Potential</a:t>
            </a: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u="sng" kern="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Bereitschaftspotentials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endParaRPr lang="es-AR" dirty="0"/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3400444" y="2730622"/>
            <a:ext cx="2639836" cy="316242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Motor </a:t>
            </a:r>
            <a:r>
              <a:rPr lang="es-AR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Imagenary</a:t>
            </a:r>
            <a:r>
              <a:rPr lang="es-AR" b="1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: 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ERD/ERS: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Event</a:t>
            </a: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Related</a:t>
            </a: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Desynchronization</a:t>
            </a:r>
            <a:r>
              <a:rPr lang="es-AR" b="1" kern="0" spc="-10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-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Synchronization</a:t>
            </a:r>
            <a:endParaRPr lang="es-AR" b="1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Wadsworth BCI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Graz BCI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b="1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</p:txBody>
      </p:sp>
      <p:sp>
        <p:nvSpPr>
          <p:cNvPr id="11" name="Rectangle 10">
            <a:hlinkClick r:id="rId5" action="ppaction://hlinksldjump"/>
          </p:cNvPr>
          <p:cNvSpPr/>
          <p:nvPr/>
        </p:nvSpPr>
        <p:spPr>
          <a:xfrm>
            <a:off x="6091715" y="2730622"/>
            <a:ext cx="2493331" cy="316242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Selective</a:t>
            </a:r>
            <a:r>
              <a:rPr lang="es-AR" b="1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Attention</a:t>
            </a:r>
            <a:endParaRPr lang="es-AR" b="1" u="sng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P300,N400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Visual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Spatial</a:t>
            </a: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Evoked</a:t>
            </a: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Attention</a:t>
            </a:r>
            <a:endParaRPr lang="es-AR" b="1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MX" b="1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Mental Tasks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>
              <a:lnSpc>
                <a:spcPct val="93000"/>
              </a:lnSpc>
            </a:pPr>
            <a:endParaRPr lang="es-MX" dirty="0">
              <a:solidFill>
                <a:schemeClr val="tx1"/>
              </a:solidFill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8636481" y="2730622"/>
            <a:ext cx="2774469" cy="316242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Operant</a:t>
            </a:r>
            <a:r>
              <a:rPr lang="es-AR" b="1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Conditioning</a:t>
            </a: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: 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Slow</a:t>
            </a:r>
            <a:r>
              <a:rPr lang="es-AR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Cortical </a:t>
            </a: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Potentials</a:t>
            </a: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ErrP</a:t>
            </a: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MX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Berlin BCI</a:t>
            </a:r>
            <a:endParaRPr lang="es-MX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541264" y="6404973"/>
            <a:ext cx="58136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Allison 2010, </a:t>
            </a:r>
            <a:r>
              <a:rPr lang="es-AR" altLang="ja-JP" kern="0" dirty="0">
                <a:solidFill>
                  <a:prstClr val="black"/>
                </a:solidFill>
                <a:cs typeface="HGP明朝E"/>
              </a:rPr>
              <a:t>Wolpaw and Wolpaw 2011, Lotte </a:t>
            </a:r>
            <a:r>
              <a:rPr kumimoji="0" lang="es-AR" altLang="ja-JP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2016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2000" y="831696"/>
            <a:ext cx="8640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Increase</a:t>
            </a:r>
            <a:r>
              <a:rPr lang="es-AR" sz="20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!</a:t>
            </a:r>
          </a:p>
          <a:p>
            <a:pPr lvl="1"/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ITR, SNR,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Reliability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,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Portability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, UX,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Out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-of-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lab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-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ization</a:t>
            </a:r>
            <a:endParaRPr lang="es-AR" dirty="0" smtClean="0">
              <a:solidFill>
                <a:schemeClr val="accent3">
                  <a:lumMod val="50000"/>
                </a:schemeClr>
              </a:solidFill>
              <a:latin typeface="+mj-lt"/>
            </a:endParaRPr>
          </a:p>
          <a:p>
            <a:r>
              <a:rPr lang="es-AR" sz="2000" b="1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Decrease</a:t>
            </a:r>
            <a:endParaRPr lang="es-AR" b="1" dirty="0" smtClean="0">
              <a:solidFill>
                <a:schemeClr val="accent3">
                  <a:lumMod val="50000"/>
                </a:schemeClr>
              </a:solidFill>
              <a:latin typeface="+mj-lt"/>
            </a:endParaRPr>
          </a:p>
          <a:p>
            <a:pPr lvl="1"/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Setup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,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Trainning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and,Calibration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 Time.</a:t>
            </a:r>
          </a:p>
          <a:p>
            <a:pPr lvl="1"/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Inter/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Intra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variability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.</a:t>
            </a:r>
          </a:p>
          <a:p>
            <a:endParaRPr lang="en-US" dirty="0"/>
          </a:p>
        </p:txBody>
      </p:sp>
      <p:sp>
        <p:nvSpPr>
          <p:cNvPr id="19" name="Pentagon 18"/>
          <p:cNvSpPr/>
          <p:nvPr/>
        </p:nvSpPr>
        <p:spPr>
          <a:xfrm>
            <a:off x="5956857" y="931004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entagon 23"/>
          <p:cNvSpPr/>
          <p:nvPr/>
        </p:nvSpPr>
        <p:spPr>
          <a:xfrm>
            <a:off x="5969303" y="1501385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3119597" y="3363042"/>
            <a:ext cx="79429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“</a:t>
            </a:r>
            <a:r>
              <a:rPr lang="es-AR" i="1" dirty="0" err="1" smtClean="0">
                <a:solidFill>
                  <a:schemeClr val="accent3">
                    <a:lumMod val="50000"/>
                  </a:schemeClr>
                </a:solidFill>
              </a:rPr>
              <a:t>We</a:t>
            </a:r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yet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have an impractical and inaccessible exotica for very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specific user </a:t>
            </a:r>
            <a:r>
              <a:rPr lang="es-AR" i="1" dirty="0" err="1" smtClean="0">
                <a:solidFill>
                  <a:schemeClr val="accent3">
                    <a:lumMod val="50000"/>
                  </a:schemeClr>
                </a:solidFill>
              </a:rPr>
              <a:t>groups</a:t>
            </a:r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"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129486" y="4652029"/>
            <a:ext cx="5961609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“Effectiveness of non-invasive BCI systems remain limited</a:t>
            </a:r>
            <a:r>
              <a:rPr lang="is-IS" i="1" dirty="0" smtClean="0">
                <a:solidFill>
                  <a:schemeClr val="accent3">
                    <a:lumMod val="50000"/>
                  </a:schemeClr>
                </a:solidFill>
              </a:rPr>
              <a:t>…”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803910" y="5454791"/>
            <a:ext cx="79429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“</a:t>
            </a:r>
            <a:r>
              <a:rPr lang="is-IS" i="1" dirty="0" smtClean="0">
                <a:solidFill>
                  <a:schemeClr val="accent3">
                    <a:lumMod val="50000"/>
                  </a:schemeClr>
                </a:solidFill>
              </a:rPr>
              <a:t>…to ponder if BCIs are really promising and helpful, or if they are simple a passing rod, reinforced by their sci-fi side...</a:t>
            </a:r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"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64025" y="125849"/>
            <a:ext cx="11491414" cy="679369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Brain Computer Interfaces based on EEG</a:t>
            </a:r>
            <a:endParaRPr lang="en-US" sz="5000" dirty="0" smtClean="0">
              <a:solidFill>
                <a:schemeClr val="bg1"/>
              </a:solidFill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747122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7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23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1279012"/>
            <a:ext cx="476250" cy="476250"/>
          </a:xfrm>
          <a:prstGeom prst="rect">
            <a:avLst/>
          </a:prstGeom>
          <a:noFill/>
        </p:spPr>
      </p:pic>
      <p:sp>
        <p:nvSpPr>
          <p:cNvPr id="24" name="Rounded Rectangle 23"/>
          <p:cNvSpPr/>
          <p:nvPr/>
        </p:nvSpPr>
        <p:spPr>
          <a:xfrm>
            <a:off x="1940333" y="1134996"/>
            <a:ext cx="799288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Real life user-requirements and complexity in adapting a commercial application to every kind of user.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940333" y="1927084"/>
            <a:ext cx="79928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BCI systems must go beyond the decoding of neural signals: human factors, aesthetics, etc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940333" y="2647164"/>
            <a:ext cx="79928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Real Life EEG Signals are different from those generated at lab environments.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940333" y="3367244"/>
            <a:ext cx="79928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Lack of clear metrics to assest  BCI performance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940333" y="4159332"/>
            <a:ext cx="79928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Reduced or biased control populations (i.e. Graduate students).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940333" y="4879412"/>
            <a:ext cx="79928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solidFill>
                  <a:schemeClr val="accent4">
                    <a:lumMod val="50000"/>
                  </a:schemeClr>
                </a:solidFill>
              </a:rPr>
              <a:t>Basic Research to understand relations between Cognitive phenomena and EEG</a:t>
            </a:r>
            <a:r>
              <a:rPr lang="es-AR" dirty="0" smtClean="0"/>
              <a:t>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0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1999092"/>
            <a:ext cx="476250" cy="476250"/>
          </a:xfrm>
          <a:prstGeom prst="rect">
            <a:avLst/>
          </a:prstGeom>
          <a:noFill/>
        </p:spPr>
      </p:pic>
      <p:pic>
        <p:nvPicPr>
          <p:cNvPr id="31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2719172"/>
            <a:ext cx="476250" cy="476250"/>
          </a:xfrm>
          <a:prstGeom prst="rect">
            <a:avLst/>
          </a:prstGeom>
          <a:noFill/>
        </p:spPr>
      </p:pic>
      <p:pic>
        <p:nvPicPr>
          <p:cNvPr id="32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3439252"/>
            <a:ext cx="476250" cy="476250"/>
          </a:xfrm>
          <a:prstGeom prst="rect">
            <a:avLst/>
          </a:prstGeom>
          <a:noFill/>
        </p:spPr>
      </p:pic>
      <p:pic>
        <p:nvPicPr>
          <p:cNvPr id="33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4231340"/>
            <a:ext cx="476250" cy="476250"/>
          </a:xfrm>
          <a:prstGeom prst="rect">
            <a:avLst/>
          </a:prstGeom>
          <a:noFill/>
        </p:spPr>
      </p:pic>
      <p:pic>
        <p:nvPicPr>
          <p:cNvPr id="34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4951420"/>
            <a:ext cx="476250" cy="476250"/>
          </a:xfrm>
          <a:prstGeom prst="rect">
            <a:avLst/>
          </a:prstGeom>
          <a:noFill/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464025" y="125849"/>
            <a:ext cx="11491414" cy="679369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Current Challenges</a:t>
            </a:r>
          </a:p>
        </p:txBody>
      </p: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2434017" y="6411565"/>
            <a:ext cx="103124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sz="1600" i="1" kern="0" dirty="0" smtClean="0">
                <a:solidFill>
                  <a:prstClr val="black"/>
                </a:solidFill>
                <a:cs typeface="HGP明朝E"/>
              </a:rPr>
              <a:t>Whats wrong with us? Roadblocks and pitfalls in designing BCI applications</a:t>
            </a:r>
            <a:r>
              <a:rPr lang="es-AR" altLang="ja-JP" kern="0" dirty="0" smtClean="0">
                <a:solidFill>
                  <a:prstClr val="black"/>
                </a:solidFill>
                <a:cs typeface="HGP明朝E"/>
              </a:rPr>
              <a:t>, Asilomar 2016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940333" y="5580567"/>
            <a:ext cx="79928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solidFill>
                  <a:schemeClr val="accent4">
                    <a:lumMod val="50000"/>
                  </a:schemeClr>
                </a:solidFill>
              </a:rPr>
              <a:t>Improve close collaboration with physicians and clinical adoption</a:t>
            </a:r>
            <a:r>
              <a:rPr lang="es-AR" dirty="0" smtClean="0"/>
              <a:t>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004564" y="4971981"/>
            <a:ext cx="7761227" cy="1223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smtClean="0">
                <a:solidFill>
                  <a:schemeClr val="accent4">
                    <a:lumMod val="50000"/>
                  </a:schemeClr>
                </a:solidFill>
              </a:rPr>
              <a:t>Alternative frameworks that help clinical collaboration</a:t>
            </a:r>
            <a:r>
              <a:rPr lang="es-AR" sz="2400" dirty="0" smtClean="0"/>
              <a:t>.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2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9504" y="5618176"/>
            <a:ext cx="476250" cy="476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974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23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1498468"/>
            <a:ext cx="476250" cy="476250"/>
          </a:xfrm>
          <a:prstGeom prst="rect">
            <a:avLst/>
          </a:prstGeom>
          <a:noFill/>
        </p:spPr>
      </p:pic>
      <p:sp>
        <p:nvSpPr>
          <p:cNvPr id="24" name="Rounded Rectangle 23"/>
          <p:cNvSpPr/>
          <p:nvPr/>
        </p:nvSpPr>
        <p:spPr>
          <a:xfrm>
            <a:off x="1940333" y="1354452"/>
            <a:ext cx="799288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Health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Care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Industry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does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not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trust </a:t>
            </a:r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Neurorehabilitation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Robotics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940333" y="2146540"/>
            <a:ext cx="79928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Nonexistent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or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Invalid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Clinical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Trials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Procedures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for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>
                <a:solidFill>
                  <a:schemeClr val="accent4">
                    <a:lumMod val="50000"/>
                  </a:schemeClr>
                </a:solidFill>
              </a:rPr>
              <a:t>Assistive</a:t>
            </a:r>
            <a:r>
              <a:rPr lang="es-A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Devices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940333" y="2866620"/>
            <a:ext cx="79928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Lack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of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Reliable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Assesment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Indexes.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940333" y="3586700"/>
            <a:ext cx="79928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Invalid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or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absent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clinical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validation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940333" y="4378788"/>
            <a:ext cx="79928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Incorrect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characterization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of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clinical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s-AR" dirty="0" err="1" smtClean="0">
                <a:solidFill>
                  <a:schemeClr val="accent4">
                    <a:lumMod val="50000"/>
                  </a:schemeClr>
                </a:solidFill>
              </a:rPr>
              <a:t>protocols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940333" y="5098868"/>
            <a:ext cx="799288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err="1" smtClean="0">
                <a:solidFill>
                  <a:schemeClr val="accent4">
                    <a:lumMod val="50000"/>
                  </a:schemeClr>
                </a:solidFill>
              </a:rPr>
              <a:t>Engagement</a:t>
            </a:r>
            <a:r>
              <a:rPr lang="es-AR" dirty="0" smtClean="0"/>
              <a:t>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0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2218548"/>
            <a:ext cx="476250" cy="476250"/>
          </a:xfrm>
          <a:prstGeom prst="rect">
            <a:avLst/>
          </a:prstGeom>
          <a:noFill/>
        </p:spPr>
      </p:pic>
      <p:pic>
        <p:nvPicPr>
          <p:cNvPr id="31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2938628"/>
            <a:ext cx="476250" cy="476250"/>
          </a:xfrm>
          <a:prstGeom prst="rect">
            <a:avLst/>
          </a:prstGeom>
          <a:noFill/>
        </p:spPr>
      </p:pic>
      <p:pic>
        <p:nvPicPr>
          <p:cNvPr id="32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3658708"/>
            <a:ext cx="476250" cy="476250"/>
          </a:xfrm>
          <a:prstGeom prst="rect">
            <a:avLst/>
          </a:prstGeom>
          <a:noFill/>
        </p:spPr>
      </p:pic>
      <p:pic>
        <p:nvPicPr>
          <p:cNvPr id="33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4450796"/>
            <a:ext cx="476250" cy="476250"/>
          </a:xfrm>
          <a:prstGeom prst="rect">
            <a:avLst/>
          </a:prstGeom>
          <a:noFill/>
        </p:spPr>
      </p:pic>
      <p:pic>
        <p:nvPicPr>
          <p:cNvPr id="34" name="Picture 4" descr="https://www.mybrainsolutions.com/assets/images/iconTiny_KnowYourBr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4269" y="5170876"/>
            <a:ext cx="476250" cy="476250"/>
          </a:xfrm>
          <a:prstGeom prst="rect">
            <a:avLst/>
          </a:prstGeom>
          <a:noFill/>
        </p:spPr>
      </p:pic>
      <p:sp>
        <p:nvSpPr>
          <p:cNvPr id="35" name="Rounded Rectangle 34"/>
          <p:cNvSpPr/>
          <p:nvPr/>
        </p:nvSpPr>
        <p:spPr>
          <a:xfrm>
            <a:off x="4749421" y="5098868"/>
            <a:ext cx="2374711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solidFill>
                  <a:schemeClr val="accent4">
                    <a:lumMod val="50000"/>
                  </a:schemeClr>
                </a:solidFill>
              </a:rPr>
              <a:t>ASSIST-AS-NEEDED</a:t>
            </a:r>
          </a:p>
          <a:p>
            <a:pPr algn="ctr"/>
            <a:r>
              <a:rPr lang="es-AR" b="1" dirty="0" err="1" smtClean="0">
                <a:solidFill>
                  <a:schemeClr val="accent4">
                    <a:lumMod val="50000"/>
                  </a:schemeClr>
                </a:solidFill>
              </a:rPr>
              <a:t>Laziness</a:t>
            </a:r>
            <a:r>
              <a:rPr lang="es-AR" b="1" dirty="0" smtClean="0">
                <a:solidFill>
                  <a:schemeClr val="accent4">
                    <a:lumMod val="50000"/>
                  </a:schemeClr>
                </a:solidFill>
              </a:rPr>
              <a:t> Robots</a:t>
            </a:r>
            <a:r>
              <a:rPr lang="es-AR" dirty="0" smtClean="0"/>
              <a:t>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464025" y="125849"/>
            <a:ext cx="11491414" cy="679369"/>
          </a:xfrm>
          <a:prstGeom prst="rect">
            <a:avLst/>
          </a:prstGeom>
        </p:spPr>
        <p:txBody>
          <a:bodyPr vert="horz" lIns="0" rIns="0" bIns="0" anchor="b">
            <a:normAutofit fontScale="775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Drawbacks</a:t>
            </a: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: Rehabilitation Robotics and Assistive Devices</a:t>
            </a:r>
          </a:p>
        </p:txBody>
      </p:sp>
    </p:spTree>
    <p:extLst>
      <p:ext uri="{BB962C8B-B14F-4D97-AF65-F5344CB8AC3E}">
        <p14:creationId xmlns:p14="http://schemas.microsoft.com/office/powerpoint/2010/main" val="199428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21" name="Freeform 2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832" y="936830"/>
            <a:ext cx="9236323" cy="5635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64025" y="125849"/>
            <a:ext cx="11354936" cy="782871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err="1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RQ:Rehabilitation</a:t>
            </a: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 Procedures are improved by using a Cognitive Monitoring BCI Device?</a:t>
            </a:r>
          </a:p>
        </p:txBody>
      </p:sp>
    </p:spTree>
    <p:extLst>
      <p:ext uri="{BB962C8B-B14F-4D97-AF65-F5344CB8AC3E}">
        <p14:creationId xmlns:p14="http://schemas.microsoft.com/office/powerpoint/2010/main" val="3675872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21" name="Freeform 2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4" r="10319"/>
          <a:stretch>
            <a:fillRect/>
          </a:stretch>
        </p:blipFill>
        <p:spPr>
          <a:xfrm rot="1210078">
            <a:off x="3938506" y="4418232"/>
            <a:ext cx="662010" cy="665713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464025" y="125849"/>
            <a:ext cx="8229600" cy="782871"/>
          </a:xfrm>
          <a:prstGeom prst="rect">
            <a:avLst/>
          </a:prstGeom>
        </p:spPr>
        <p:txBody>
          <a:bodyPr vert="horz" lIns="0" rIns="0" bIns="0" anchor="b">
            <a:normAutofit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err="1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BCI:Brain</a:t>
            </a: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 Computer Interfaces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42030"/>
              </p:ext>
            </p:extLst>
          </p:nvPr>
        </p:nvGraphicFramePr>
        <p:xfrm>
          <a:off x="2109945" y="1694971"/>
          <a:ext cx="8229600" cy="4389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29412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17" name="Picture 2" descr="http://www.enterrasolutions.com/media/images/2013/10/6a00d8341c4ebd53ef019b00368dd7970d-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0" y="3771805"/>
            <a:ext cx="3058133" cy="24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ramele\Google Drive\COGCOMP2013\poster\figures\deselaers\logos\itb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0" y="245139"/>
            <a:ext cx="4005607" cy="142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4578825" y="590604"/>
            <a:ext cx="8229600" cy="1565742"/>
          </a:xfrm>
          <a:prstGeom prst="rect">
            <a:avLst/>
          </a:prstGeom>
        </p:spPr>
        <p:txBody>
          <a:bodyPr vert="horz" lIns="0" rIns="0" bIns="0" anchor="b">
            <a:normAutofit fontScale="775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Assistive Robotics</a:t>
            </a:r>
          </a:p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Based on Brain Computer</a:t>
            </a:r>
          </a:p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Interfaces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 bwMode="auto">
          <a:xfrm>
            <a:off x="2665513" y="5648872"/>
            <a:ext cx="815975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18288"/>
          <a:lstStyle/>
          <a:p>
            <a:pPr algn="r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r>
              <a:rPr lang="es-AR" sz="2600" dirty="0" smtClean="0"/>
              <a:t>Doctorado Ingeniería en Informática</a:t>
            </a:r>
          </a:p>
          <a:p>
            <a:pPr algn="r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r>
              <a:rPr lang="es-AR" sz="2600" dirty="0" smtClean="0">
                <a:latin typeface="+mn-lt"/>
              </a:rPr>
              <a:t>Instituto Tecnológico de Buenos Aires </a:t>
            </a:r>
            <a:endParaRPr lang="en-US" sz="26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60767" y="426709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AUTOR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: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88759" y="477115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DIRECTOR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: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 bwMode="auto">
          <a:xfrm>
            <a:off x="7728919" y="4195089"/>
            <a:ext cx="309634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18288"/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r>
              <a:rPr lang="es-AR" sz="2600" dirty="0" smtClean="0">
                <a:latin typeface="+mn-lt"/>
              </a:rPr>
              <a:t>Rodrigo Ramele</a:t>
            </a:r>
          </a:p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r>
              <a:rPr lang="es-AR" sz="2600" dirty="0" smtClean="0"/>
              <a:t>Dr. Juan Santos</a:t>
            </a:r>
            <a:endParaRPr lang="es-AR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3810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21" name="Freeform 2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00156" y="3550102"/>
            <a:ext cx="2509978" cy="274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MX" sz="2000" b="1" u="sng" kern="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Orientación al cliente</a:t>
            </a:r>
            <a:r>
              <a:rPr lang="es-MX" sz="2000" b="1" kern="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: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sz="2000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just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MX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El </a:t>
            </a:r>
            <a:r>
              <a:rPr lang="es-MX" kern="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cliente es nuestra razón de ser y trabajamos para él. </a:t>
            </a:r>
          </a:p>
          <a:p>
            <a:pPr algn="just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just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MX" b="1" kern="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Esperamos que vos te comprometas junto con nosotros a cuidar esta </a:t>
            </a:r>
            <a:r>
              <a:rPr lang="es-MX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relación</a:t>
            </a:r>
          </a:p>
          <a:p>
            <a:endParaRPr lang="es-AR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7513" y="3766702"/>
            <a:ext cx="3062843" cy="2544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http://gadgets.softpedia.com/images/news/g-tec-Has-a-Working-BCI-System-the-intendiX-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710" y="1037475"/>
            <a:ext cx="3564396" cy="237626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528161" y="640332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10101"/>
                </a:solidFill>
              </a:rPr>
              <a:t>EEG BCI Device</a:t>
            </a:r>
            <a:endParaRPr lang="en-US" dirty="0">
              <a:solidFill>
                <a:srgbClr val="01010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8696" y="34673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err="1" smtClean="0">
                <a:solidFill>
                  <a:srgbClr val="010101"/>
                </a:solidFill>
              </a:rPr>
              <a:t>g.TEC</a:t>
            </a:r>
            <a:r>
              <a:rPr lang="es-AR" dirty="0" err="1" smtClean="0"/>
              <a:t>BCI</a:t>
            </a:r>
            <a:endParaRPr lang="en-US" dirty="0"/>
          </a:p>
        </p:txBody>
      </p:sp>
      <p:pic>
        <p:nvPicPr>
          <p:cNvPr id="18" name="Picture 4" descr="http://www.tecnogeek.com/images/notas09/emotiv_heads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2525" y="4108090"/>
            <a:ext cx="3602385" cy="2232248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79512" y="6385336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err="1" smtClean="0">
                <a:solidFill>
                  <a:srgbClr val="010101"/>
                </a:solidFill>
              </a:rPr>
              <a:t>Emotiv</a:t>
            </a:r>
            <a:r>
              <a:rPr lang="es-AR" b="1" dirty="0" smtClean="0">
                <a:solidFill>
                  <a:srgbClr val="010101"/>
                </a:solidFill>
              </a:rPr>
              <a:t> </a:t>
            </a:r>
            <a:r>
              <a:rPr lang="es-AR" b="1" dirty="0" err="1" smtClean="0">
                <a:solidFill>
                  <a:srgbClr val="010101"/>
                </a:solidFill>
              </a:rPr>
              <a:t>Co.</a:t>
            </a:r>
            <a:r>
              <a:rPr lang="es-AR" b="1" dirty="0" smtClean="0">
                <a:solidFill>
                  <a:srgbClr val="010101"/>
                </a:solidFill>
              </a:rPr>
              <a:t> </a:t>
            </a:r>
            <a:r>
              <a:rPr lang="es-AR" dirty="0" err="1" smtClean="0">
                <a:solidFill>
                  <a:srgbClr val="010101"/>
                </a:solidFill>
              </a:rPr>
              <a:t>Epoc</a:t>
            </a:r>
            <a:r>
              <a:rPr lang="es-AR" dirty="0" smtClean="0">
                <a:solidFill>
                  <a:srgbClr val="010101"/>
                </a:solidFill>
              </a:rPr>
              <a:t> </a:t>
            </a:r>
            <a:r>
              <a:rPr lang="es-AR" dirty="0" err="1" smtClean="0">
                <a:solidFill>
                  <a:srgbClr val="010101"/>
                </a:solidFill>
              </a:rPr>
              <a:t>Headset</a:t>
            </a:r>
            <a:endParaRPr lang="en-US" dirty="0">
              <a:solidFill>
                <a:srgbClr val="01010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64025" y="125849"/>
            <a:ext cx="8229600" cy="782871"/>
          </a:xfrm>
          <a:prstGeom prst="rect">
            <a:avLst/>
          </a:prstGeom>
        </p:spPr>
        <p:txBody>
          <a:bodyPr vert="horz" lIns="0" rIns="0" bIns="0" anchor="b">
            <a:normAutofit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err="1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BCI:Brain</a:t>
            </a: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 Computer Interfaces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93625" y="239005"/>
            <a:ext cx="3124112" cy="362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628" y="3948262"/>
            <a:ext cx="4331119" cy="271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028" y="908720"/>
            <a:ext cx="1936600" cy="239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578825" y="330687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10101"/>
                </a:solidFill>
              </a:rPr>
              <a:t>NeuroSky</a:t>
            </a:r>
            <a:endParaRPr lang="en-US" dirty="0">
              <a:solidFill>
                <a:srgbClr val="0101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366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21" name="Freeform 2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00156" y="3550102"/>
            <a:ext cx="2509978" cy="274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MX" sz="2000" b="1" u="sng" kern="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Orientación al cliente</a:t>
            </a:r>
            <a:r>
              <a:rPr lang="es-MX" sz="2000" b="1" kern="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: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sz="2000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just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MX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El </a:t>
            </a:r>
            <a:r>
              <a:rPr lang="es-MX" kern="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cliente es nuestra razón de ser y trabajamos para él. </a:t>
            </a:r>
          </a:p>
          <a:p>
            <a:pPr algn="just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just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MX" b="1" kern="0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Esperamos que vos te comprometas junto con nosotros a cuidar esta </a:t>
            </a:r>
            <a:r>
              <a:rPr lang="es-MX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relación</a:t>
            </a:r>
          </a:p>
          <a:p>
            <a:endParaRPr lang="es-AR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7513" y="3766702"/>
            <a:ext cx="3062843" cy="2544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http://gadgets.softpedia.com/images/news/g-tec-Has-a-Working-BCI-System-the-intendiX-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710" y="1037475"/>
            <a:ext cx="3564396" cy="237626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528161" y="640332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10101"/>
                </a:solidFill>
              </a:rPr>
              <a:t>EEG BCI Device</a:t>
            </a:r>
            <a:endParaRPr lang="en-US" dirty="0">
              <a:solidFill>
                <a:srgbClr val="01010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8696" y="34673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err="1" smtClean="0">
                <a:solidFill>
                  <a:srgbClr val="010101"/>
                </a:solidFill>
              </a:rPr>
              <a:t>g.TEC</a:t>
            </a:r>
            <a:r>
              <a:rPr lang="es-AR" dirty="0" err="1" smtClean="0"/>
              <a:t>BCI</a:t>
            </a:r>
            <a:endParaRPr lang="en-US" dirty="0"/>
          </a:p>
        </p:txBody>
      </p:sp>
      <p:pic>
        <p:nvPicPr>
          <p:cNvPr id="18" name="Picture 4" descr="http://www.tecnogeek.com/images/notas09/emotiv_heads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2525" y="4108090"/>
            <a:ext cx="3602385" cy="2232248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79512" y="6385336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err="1" smtClean="0">
                <a:solidFill>
                  <a:srgbClr val="010101"/>
                </a:solidFill>
              </a:rPr>
              <a:t>Emotiv</a:t>
            </a:r>
            <a:r>
              <a:rPr lang="es-AR" b="1" dirty="0" smtClean="0">
                <a:solidFill>
                  <a:srgbClr val="010101"/>
                </a:solidFill>
              </a:rPr>
              <a:t> </a:t>
            </a:r>
            <a:r>
              <a:rPr lang="es-AR" b="1" dirty="0" err="1" smtClean="0">
                <a:solidFill>
                  <a:srgbClr val="010101"/>
                </a:solidFill>
              </a:rPr>
              <a:t>Co.</a:t>
            </a:r>
            <a:r>
              <a:rPr lang="es-AR" b="1" dirty="0" smtClean="0">
                <a:solidFill>
                  <a:srgbClr val="010101"/>
                </a:solidFill>
              </a:rPr>
              <a:t> </a:t>
            </a:r>
            <a:r>
              <a:rPr lang="es-AR" dirty="0" err="1" smtClean="0">
                <a:solidFill>
                  <a:srgbClr val="010101"/>
                </a:solidFill>
              </a:rPr>
              <a:t>Epoc</a:t>
            </a:r>
            <a:r>
              <a:rPr lang="es-AR" dirty="0" smtClean="0">
                <a:solidFill>
                  <a:srgbClr val="010101"/>
                </a:solidFill>
              </a:rPr>
              <a:t> </a:t>
            </a:r>
            <a:r>
              <a:rPr lang="es-AR" dirty="0" err="1" smtClean="0">
                <a:solidFill>
                  <a:srgbClr val="010101"/>
                </a:solidFill>
              </a:rPr>
              <a:t>Headset</a:t>
            </a:r>
            <a:endParaRPr lang="en-US" dirty="0">
              <a:solidFill>
                <a:srgbClr val="01010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64025" y="125849"/>
            <a:ext cx="8229600" cy="782871"/>
          </a:xfrm>
          <a:prstGeom prst="rect">
            <a:avLst/>
          </a:prstGeom>
        </p:spPr>
        <p:txBody>
          <a:bodyPr vert="horz" lIns="0" rIns="0" bIns="0" anchor="b">
            <a:normAutofit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err="1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BCI:Brain</a:t>
            </a: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 Computer Interfaces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93625" y="239005"/>
            <a:ext cx="3124112" cy="362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628" y="3948262"/>
            <a:ext cx="4331119" cy="271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028" y="908720"/>
            <a:ext cx="1936600" cy="239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578825" y="330687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10101"/>
                </a:solidFill>
              </a:rPr>
              <a:t>NeuroSky</a:t>
            </a:r>
            <a:endParaRPr lang="en-US" dirty="0">
              <a:solidFill>
                <a:srgbClr val="0101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914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21" name="Freeform 2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4" r="10319"/>
          <a:stretch>
            <a:fillRect/>
          </a:stretch>
        </p:blipFill>
        <p:spPr>
          <a:xfrm rot="1210078">
            <a:off x="3938506" y="4418232"/>
            <a:ext cx="662010" cy="665713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464025" y="125849"/>
            <a:ext cx="8229600" cy="782871"/>
          </a:xfrm>
          <a:prstGeom prst="rect">
            <a:avLst/>
          </a:prstGeom>
        </p:spPr>
        <p:txBody>
          <a:bodyPr vert="horz" lIns="0" rIns="0" bIns="0" anchor="b">
            <a:normAutofit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err="1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BCI:Brain</a:t>
            </a: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 Computer Interfaces</a:t>
            </a:r>
          </a:p>
        </p:txBody>
      </p:sp>
    </p:spTree>
    <p:extLst>
      <p:ext uri="{BB962C8B-B14F-4D97-AF65-F5344CB8AC3E}">
        <p14:creationId xmlns:p14="http://schemas.microsoft.com/office/powerpoint/2010/main" val="477422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21" name="Freeform 2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5" name="Rectangle 5"/>
          <p:cNvSpPr txBox="1">
            <a:spLocks noChangeArrowheads="1"/>
          </p:cNvSpPr>
          <p:nvPr/>
        </p:nvSpPr>
        <p:spPr bwMode="gray">
          <a:xfrm>
            <a:off x="802006" y="401972"/>
            <a:ext cx="7294244" cy="72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1097225" eaLnBrk="0" hangingPunct="0">
              <a:lnSpc>
                <a:spcPct val="95000"/>
              </a:lnSpc>
            </a:pPr>
            <a:r>
              <a:rPr lang="en-US" sz="3601" b="1" dirty="0" smtClean="0">
                <a:solidFill>
                  <a:srgbClr val="17171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BCI SIFT</a:t>
            </a:r>
            <a:endParaRPr lang="en-US" sz="3601" b="1" dirty="0">
              <a:solidFill>
                <a:srgbClr val="171717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599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C:\Users\rramele\Google Drive\PhD\JDII2011\material\brain-on-chip-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5849"/>
            <a:ext cx="12250863" cy="67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21" name="Freeform 2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16634" y="4142908"/>
              <a:ext cx="3626701" cy="610938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00156" y="3277142"/>
            <a:ext cx="2509978" cy="320331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MX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Evoked</a:t>
            </a:r>
            <a:r>
              <a:rPr lang="es-MX" b="1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 </a:t>
            </a:r>
            <a:r>
              <a:rPr lang="es-MX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Potential</a:t>
            </a:r>
            <a:endParaRPr lang="es-MX" b="1" u="sng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Steady</a:t>
            </a:r>
            <a:r>
              <a:rPr lang="es-AR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 </a:t>
            </a: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State</a:t>
            </a:r>
            <a:r>
              <a:rPr lang="es-AR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 Visual </a:t>
            </a: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Evoked</a:t>
            </a:r>
            <a:r>
              <a:rPr lang="es-AR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 </a:t>
            </a: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Potential</a:t>
            </a: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</a:rPr>
              <a:t>Bereitschaftspotentials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</a:endParaRPr>
          </a:p>
          <a:p>
            <a:endParaRPr lang="es-AR" dirty="0"/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3400444" y="3279262"/>
            <a:ext cx="2639836" cy="316242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Motor </a:t>
            </a:r>
            <a:r>
              <a:rPr lang="es-AR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Imagenary</a:t>
            </a:r>
            <a:r>
              <a:rPr lang="es-AR" b="1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: 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ERD/ERS: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Event</a:t>
            </a: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Related</a:t>
            </a: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Desynchronization</a:t>
            </a:r>
            <a:r>
              <a:rPr lang="es-AR" b="1" kern="0" spc="-10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-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Synchronization</a:t>
            </a:r>
            <a:endParaRPr lang="es-AR" b="1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b="1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Wadsworth BCI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Graz BCI</a:t>
            </a:r>
            <a:endParaRPr lang="es-AR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b="1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b="1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b="1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</p:txBody>
      </p:sp>
      <p:sp>
        <p:nvSpPr>
          <p:cNvPr id="11" name="Rectangle 10">
            <a:hlinkClick r:id="rId5" action="ppaction://hlinksldjump"/>
          </p:cNvPr>
          <p:cNvSpPr/>
          <p:nvPr/>
        </p:nvSpPr>
        <p:spPr>
          <a:xfrm>
            <a:off x="6091715" y="3279262"/>
            <a:ext cx="2493331" cy="316242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Selective</a:t>
            </a:r>
            <a:r>
              <a:rPr lang="es-AR" b="1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Attention</a:t>
            </a:r>
            <a:endParaRPr lang="es-AR" b="1" u="sng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P300,N400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Visual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Spatial</a:t>
            </a: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Evoked</a:t>
            </a: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Attention</a:t>
            </a:r>
            <a:endParaRPr lang="es-AR" b="1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b="1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b="1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>
              <a:lnSpc>
                <a:spcPct val="93000"/>
              </a:lnSpc>
            </a:pPr>
            <a:endParaRPr lang="es-MX" dirty="0">
              <a:solidFill>
                <a:schemeClr val="tx1"/>
              </a:solidFill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8636481" y="3279262"/>
            <a:ext cx="2774469" cy="316242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Operant</a:t>
            </a:r>
            <a:r>
              <a:rPr lang="es-AR" b="1" u="sng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</a:t>
            </a:r>
            <a:r>
              <a:rPr lang="es-AR" b="1" u="sng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Conditioning</a:t>
            </a:r>
            <a:r>
              <a:rPr lang="es-AR" b="1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: </a:t>
            </a: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Slow</a:t>
            </a:r>
            <a:r>
              <a:rPr lang="es-AR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 Cortical </a:t>
            </a: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Potentials</a:t>
            </a: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kern="0" spc="-10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ErrP</a:t>
            </a: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r>
              <a:rPr lang="es-AR" kern="0" spc="-10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ＭＳ Ｐゴシック" charset="-128"/>
              </a:rPr>
              <a:t>Berlin BCI</a:t>
            </a: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AR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kern="0" spc="-10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  <a:p>
            <a:pPr algn="ctr" defTabSz="4572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es-MX" kern="0" spc="-100" dirty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latin typeface="Segoe UI Light"/>
              <a:ea typeface="ＭＳ Ｐゴシック" charset="-128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64024" y="125849"/>
            <a:ext cx="10044752" cy="782871"/>
          </a:xfrm>
          <a:prstGeom prst="rect">
            <a:avLst/>
          </a:prstGeom>
        </p:spPr>
        <p:txBody>
          <a:bodyPr vert="horz" lIns="0" rIns="0" bIns="0" anchor="b">
            <a:normAutofit fontScale="85000"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err="1" smtClean="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BCI:Brain</a:t>
            </a:r>
            <a:r>
              <a:rPr lang="en-US" sz="5000" dirty="0" smtClean="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 Computer Interfaces based on EEG 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541264" y="6404973"/>
            <a:ext cx="58136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Wolpaw</a:t>
            </a:r>
            <a:r>
              <a:rPr kumimoji="0" lang="es-AR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 and </a:t>
            </a:r>
            <a:r>
              <a:rPr kumimoji="0" lang="es-AR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Wolpaw</a:t>
            </a:r>
            <a:r>
              <a:rPr lang="es-AR" altLang="ja-JP" kern="0" dirty="0">
                <a:solidFill>
                  <a:prstClr val="black"/>
                </a:solidFill>
                <a:cs typeface="HGP明朝E"/>
              </a:rPr>
              <a:t> </a:t>
            </a:r>
            <a:r>
              <a:rPr kumimoji="0" lang="es-AR" altLang="ja-JP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2011, Allison 2010, Lotte 2016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40400" y="1599792"/>
            <a:ext cx="8640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Increase</a:t>
            </a:r>
            <a:r>
              <a:rPr lang="es-AR" sz="20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!</a:t>
            </a:r>
          </a:p>
          <a:p>
            <a:pPr lvl="1"/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ITR, SNR,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Reliability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,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Portability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, UX,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Out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-of-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lab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-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ization</a:t>
            </a:r>
            <a:endParaRPr lang="es-AR" dirty="0" smtClean="0">
              <a:solidFill>
                <a:schemeClr val="accent3">
                  <a:lumMod val="50000"/>
                </a:schemeClr>
              </a:solidFill>
              <a:latin typeface="+mj-lt"/>
            </a:endParaRPr>
          </a:p>
          <a:p>
            <a:r>
              <a:rPr lang="es-AR" sz="2000" b="1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Decrease</a:t>
            </a:r>
            <a:endParaRPr lang="es-AR" b="1" dirty="0" smtClean="0">
              <a:solidFill>
                <a:schemeClr val="accent3">
                  <a:lumMod val="50000"/>
                </a:schemeClr>
              </a:solidFill>
              <a:latin typeface="+mj-lt"/>
            </a:endParaRPr>
          </a:p>
          <a:p>
            <a:pPr lvl="1"/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Setup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,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Trainning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and,Calibration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 Time.</a:t>
            </a:r>
          </a:p>
          <a:p>
            <a:pPr lvl="1"/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Inter/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Intra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 </a:t>
            </a:r>
            <a:r>
              <a:rPr lang="es-AR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variability</a:t>
            </a:r>
            <a:r>
              <a:rPr lang="es-AR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.</a:t>
            </a:r>
          </a:p>
          <a:p>
            <a:endParaRPr lang="en-US" dirty="0"/>
          </a:p>
        </p:txBody>
      </p:sp>
      <p:sp>
        <p:nvSpPr>
          <p:cNvPr id="19" name="Pentagon 18"/>
          <p:cNvSpPr/>
          <p:nvPr/>
        </p:nvSpPr>
        <p:spPr>
          <a:xfrm>
            <a:off x="4565223" y="1675669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entagon 23"/>
          <p:cNvSpPr/>
          <p:nvPr/>
        </p:nvSpPr>
        <p:spPr>
          <a:xfrm>
            <a:off x="4562794" y="2291709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569766" y="1494414"/>
            <a:ext cx="79429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“</a:t>
            </a:r>
            <a:r>
              <a:rPr lang="es-AR" i="1" dirty="0" err="1" smtClean="0">
                <a:solidFill>
                  <a:schemeClr val="accent3">
                    <a:lumMod val="50000"/>
                  </a:schemeClr>
                </a:solidFill>
              </a:rPr>
              <a:t>We</a:t>
            </a:r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yet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have an impractical and inaccessible exotica for very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specific user </a:t>
            </a:r>
            <a:r>
              <a:rPr lang="es-AR" i="1" dirty="0" err="1" smtClean="0">
                <a:solidFill>
                  <a:schemeClr val="accent3">
                    <a:lumMod val="50000"/>
                  </a:schemeClr>
                </a:solidFill>
              </a:rPr>
              <a:t>groups</a:t>
            </a:r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"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-1673787" y="6114677"/>
            <a:ext cx="5961609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“Effectiveness of non-invasive BCI systems remain limited</a:t>
            </a:r>
            <a:r>
              <a:rPr lang="is-IS" i="1" dirty="0" smtClean="0">
                <a:solidFill>
                  <a:schemeClr val="accent3">
                    <a:lumMod val="50000"/>
                  </a:schemeClr>
                </a:solidFill>
              </a:rPr>
              <a:t>…”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958950" y="5732952"/>
            <a:ext cx="79429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“</a:t>
            </a:r>
            <a:r>
              <a:rPr lang="is-IS" i="1" dirty="0" smtClean="0">
                <a:solidFill>
                  <a:schemeClr val="accent3">
                    <a:lumMod val="50000"/>
                  </a:schemeClr>
                </a:solidFill>
              </a:rPr>
              <a:t>…to ponder if BCIs are really promising and helpful, or if they are simple a passing rod, reinforced by their sci-fi side...</a:t>
            </a:r>
            <a:r>
              <a:rPr lang="es-AR" i="1" dirty="0" smtClean="0">
                <a:solidFill>
                  <a:schemeClr val="accent3">
                    <a:lumMod val="50000"/>
                  </a:schemeClr>
                </a:solidFill>
              </a:rPr>
              <a:t>"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34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7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7" name="output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5486" y="269542"/>
            <a:ext cx="8047631" cy="6035723"/>
          </a:xfrm>
          <a:prstGeom prst="rect">
            <a:avLst/>
          </a:prstGeom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284082" y="6419261"/>
            <a:ext cx="58136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ja-JP" sz="18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Swartz</a:t>
            </a:r>
            <a:r>
              <a:rPr kumimoji="0" lang="es-ES" altLang="ja-JP" sz="1800" b="0" i="1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 Center </a:t>
            </a:r>
            <a:r>
              <a:rPr kumimoji="0" lang="es-ES" altLang="ja-JP" sz="1800" b="0" i="1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for</a:t>
            </a:r>
            <a:r>
              <a:rPr kumimoji="0" lang="es-ES" altLang="ja-JP" sz="1800" b="0" i="1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 </a:t>
            </a:r>
            <a:r>
              <a:rPr kumimoji="0" lang="es-ES" altLang="ja-JP" sz="1800" b="0" i="1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Computational</a:t>
            </a:r>
            <a:r>
              <a:rPr kumimoji="0" lang="es-ES" altLang="ja-JP" sz="1800" b="0" i="1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 </a:t>
            </a:r>
            <a:r>
              <a:rPr kumimoji="0" lang="es-ES" altLang="ja-JP" sz="1800" b="0" i="1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Neuroscience</a:t>
            </a:r>
            <a:r>
              <a:rPr kumimoji="0" lang="es-ES" altLang="ja-JP" sz="1800" b="0" i="1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, UCSD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</p:spTree>
    <p:extLst>
      <p:ext uri="{BB962C8B-B14F-4D97-AF65-F5344CB8AC3E}">
        <p14:creationId xmlns:p14="http://schemas.microsoft.com/office/powerpoint/2010/main" val="257380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8195" name="Picture 3" descr="C:\Users\rramele\Google Drive\COGCOMP2013\poster\images\viola\emotiv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69" y="574070"/>
            <a:ext cx="3085413" cy="246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1" y="3614453"/>
            <a:ext cx="2759051" cy="275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99881" y="30117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Afordable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terms </a:t>
            </a:r>
            <a:r>
              <a:rPr lang="en-US" dirty="0"/>
              <a:t>of Cost, with Wearable Commercial Devices (</a:t>
            </a:r>
            <a:r>
              <a:rPr lang="en-US" dirty="0" smtClean="0"/>
              <a:t>i.e.</a:t>
            </a:r>
            <a:r>
              <a:rPr lang="es-AR" dirty="0" smtClean="0"/>
              <a:t>EPOC </a:t>
            </a:r>
            <a:r>
              <a:rPr lang="es-AR" dirty="0" err="1"/>
              <a:t>Emotiv</a:t>
            </a:r>
            <a:r>
              <a:rPr lang="es-AR" dirty="0"/>
              <a:t>).</a:t>
            </a:r>
          </a:p>
        </p:txBody>
      </p:sp>
      <p:sp>
        <p:nvSpPr>
          <p:cNvPr id="23" name="Pentagon 22"/>
          <p:cNvSpPr/>
          <p:nvPr/>
        </p:nvSpPr>
        <p:spPr>
          <a:xfrm>
            <a:off x="5055402" y="3118881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11" y="1456913"/>
            <a:ext cx="1982238" cy="198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464025" y="125849"/>
            <a:ext cx="8229600" cy="782871"/>
          </a:xfrm>
          <a:prstGeom prst="rect">
            <a:avLst/>
          </a:prstGeom>
        </p:spPr>
        <p:txBody>
          <a:bodyPr vert="horz" lIns="0" rIns="0" bIns="0" anchor="b">
            <a:normAutofit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err="1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BCI:Brain</a:t>
            </a: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 Computer Interfaces</a:t>
            </a:r>
          </a:p>
        </p:txBody>
      </p: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7438030" y="6303549"/>
            <a:ext cx="39168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Stopczynski</a:t>
            </a:r>
            <a:r>
              <a:rPr kumimoji="0" lang="es-AR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 et al</a:t>
            </a:r>
            <a:r>
              <a:rPr kumimoji="0" lang="es-AR" altLang="ja-JP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,2014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pic>
        <p:nvPicPr>
          <p:cNvPr id="28" name="Picture 1" descr="C:\Users\rramele\Google Drive\COGCOMP2013\poster\images\viola\subjec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02" y="4002068"/>
            <a:ext cx="2645093" cy="19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http://bucket1.clanacion.com.ar/anexos/fotos/23/1701123h43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86" y="4002068"/>
            <a:ext cx="3112745" cy="20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86309" y="6303549"/>
            <a:ext cx="209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10101"/>
                </a:solidFill>
              </a:rPr>
              <a:t>OpenBCI</a:t>
            </a:r>
            <a:endParaRPr lang="en-US" dirty="0">
              <a:solidFill>
                <a:srgbClr val="01010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1311" y="3245121"/>
            <a:ext cx="209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10101"/>
                </a:solidFill>
              </a:rPr>
              <a:t>RaspberryPi</a:t>
            </a:r>
            <a:endParaRPr lang="en-US" dirty="0">
              <a:solidFill>
                <a:srgbClr val="01010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2857561"/>
            <a:ext cx="209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10101"/>
                </a:solidFill>
              </a:rPr>
              <a:t>NeuroSky</a:t>
            </a:r>
            <a:endParaRPr lang="en-US" dirty="0">
              <a:solidFill>
                <a:srgbClr val="010101"/>
              </a:solidFill>
            </a:endParaRPr>
          </a:p>
        </p:txBody>
      </p:sp>
      <p:pic>
        <p:nvPicPr>
          <p:cNvPr id="2050" name="Picture 2" descr="http://www.crunchwear.com/wp-content/uploads/2013/05/mindwave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054352"/>
            <a:ext cx="1627985" cy="160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2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438030" y="6303549"/>
            <a:ext cx="39168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Allison B.Z.</a:t>
            </a:r>
            <a:r>
              <a:rPr kumimoji="0" lang="es-AR" altLang="ja-JP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,2010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pic>
        <p:nvPicPr>
          <p:cNvPr id="5123" name="Picture 3" descr="http://bucket1.clanacion.com.ar/anexos/fotos/23/1701123h4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63" y="1100880"/>
            <a:ext cx="3507407" cy="233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00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21" name="Freeform 2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5" name="Rectangle 5"/>
          <p:cNvSpPr txBox="1">
            <a:spLocks noChangeArrowheads="1"/>
          </p:cNvSpPr>
          <p:nvPr/>
        </p:nvSpPr>
        <p:spPr bwMode="gray">
          <a:xfrm>
            <a:off x="802006" y="401972"/>
            <a:ext cx="7294244" cy="72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defTabSz="1097225" eaLnBrk="0" hangingPunct="0">
              <a:lnSpc>
                <a:spcPct val="95000"/>
              </a:lnSpc>
            </a:pPr>
            <a:r>
              <a:rPr lang="en-US" sz="3601" b="1" dirty="0" smtClean="0">
                <a:solidFill>
                  <a:srgbClr val="17171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BCI X EEG</a:t>
            </a:r>
            <a:endParaRPr lang="en-US" sz="3601" b="1" dirty="0">
              <a:solidFill>
                <a:srgbClr val="171717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098" name="Picture 2" descr="C:\Users\rramele\Google Drive\COGCOMP2013\poster\images\viola\exercis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63" y="3108704"/>
            <a:ext cx="29718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rramele\Google Drive\COGCOMP2013\poster\images\viola\agin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63" y="1565654"/>
            <a:ext cx="29718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rramele\Google Drive\COGCOMP2013\poster\images\viola\disabilities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63" y="4880354"/>
            <a:ext cx="2971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295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Just Noise?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97" y="963465"/>
            <a:ext cx="117209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 smtClean="0">
                <a:solidFill>
                  <a:schemeClr val="accent1">
                    <a:lumMod val="10000"/>
                  </a:schemeClr>
                </a:solidFill>
              </a:rPr>
              <a:t>Are those visual wiggles simple noise or can we extract something meaningful, i.e. a cognitive correlation, a hand movement, or a different physical posture?</a:t>
            </a:r>
          </a:p>
          <a:p>
            <a:pPr algn="ctr"/>
            <a:endParaRPr lang="es-AR" b="1" dirty="0">
              <a:solidFill>
                <a:schemeClr val="accent1">
                  <a:lumMod val="10000"/>
                </a:schemeClr>
              </a:solidFill>
            </a:endParaRPr>
          </a:p>
          <a:p>
            <a:pPr algn="ctr"/>
            <a:r>
              <a:rPr lang="es-AR" b="1" dirty="0" smtClean="0">
                <a:solidFill>
                  <a:schemeClr val="tx1">
                    <a:lumMod val="10000"/>
                  </a:schemeClr>
                </a:solidFill>
              </a:rPr>
              <a:t>For instance, routinely </a:t>
            </a:r>
            <a:r>
              <a:rPr lang="es-AR" b="1" dirty="0">
                <a:solidFill>
                  <a:schemeClr val="tx1">
                    <a:lumMod val="10000"/>
                  </a:schemeClr>
                </a:solidFill>
              </a:rPr>
              <a:t>physicians explore morphologically these raw EEG signals scavenging for signs of disease or irregular patterns </a:t>
            </a:r>
            <a:r>
              <a:rPr lang="es-AR" b="1" dirty="0" smtClean="0">
                <a:solidFill>
                  <a:schemeClr val="tx1">
                    <a:lumMod val="10000"/>
                  </a:schemeClr>
                </a:solidFill>
              </a:rPr>
              <a:t>looking for sleep </a:t>
            </a:r>
            <a:r>
              <a:rPr lang="es-AR" b="1" dirty="0">
                <a:solidFill>
                  <a:schemeClr val="tx1">
                    <a:lumMod val="10000"/>
                  </a:schemeClr>
                </a:solidFill>
              </a:rPr>
              <a:t>spindles, Lambda waves, K-Complexes, Vertex waves, Positive Occipital Sharp Transients and more visual </a:t>
            </a:r>
            <a:r>
              <a:rPr lang="es-AR" b="1" dirty="0" smtClean="0">
                <a:solidFill>
                  <a:schemeClr val="tx1">
                    <a:lumMod val="10000"/>
                  </a:schemeClr>
                </a:solidFill>
              </a:rPr>
              <a:t>features.  What if we mimic them systematically and automatically ?</a:t>
            </a:r>
            <a:endParaRPr lang="es-AR" b="1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 t="38995" r="18434" b="10028"/>
          <a:stretch/>
        </p:blipFill>
        <p:spPr>
          <a:xfrm>
            <a:off x="1636365" y="2930628"/>
            <a:ext cx="8586788" cy="34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8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0" name="Pladsholder til indhold 17"/>
          <p:cNvSpPr txBox="1">
            <a:spLocks/>
          </p:cNvSpPr>
          <p:nvPr/>
        </p:nvSpPr>
        <p:spPr bwMode="auto">
          <a:xfrm>
            <a:off x="5302971" y="2332585"/>
            <a:ext cx="7065156" cy="45929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109728" tIns="54865" rIns="109728" bIns="54865" numCol="1" anchor="t" anchorCtr="0" compatLnSpc="1">
            <a:prstTxWarp prst="textNoShape">
              <a:avLst/>
            </a:prstTxWarp>
          </a:bodyPr>
          <a:lstStyle>
            <a:lvl1pPr marL="411458" indent="-411458" algn="l" defTabSz="5486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84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1pPr>
            <a:lvl2pPr marL="891496" indent="-342884" algn="l" defTabSz="5486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36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2pPr>
            <a:lvl3pPr marL="1371532" indent="-274307" algn="l" defTabSz="5486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8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3pPr>
            <a:lvl4pPr marL="1920145" indent="-274307" algn="l" defTabSz="5486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4pPr>
            <a:lvl5pPr marL="2468758" indent="-274307" algn="l" defTabSz="548612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 Narrow"/>
                <a:ea typeface="ＭＳ Ｐゴシック" pitchFamily="-97" charset="-128"/>
                <a:cs typeface="+mn-cs"/>
              </a:defRPr>
            </a:lvl5pPr>
            <a:lvl6pPr marL="3017371" indent="-274307" algn="l" defTabSz="54861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982" indent="-274307" algn="l" defTabSz="54861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595" indent="-274307" algn="l" defTabSz="54861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208" indent="-274307" algn="l" defTabSz="54861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AUTOR</a:t>
            </a:r>
          </a:p>
          <a:p>
            <a:pPr marL="0" indent="0">
              <a:buFont typeface="Arial" charset="0"/>
              <a:buNone/>
            </a:pP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+1.000 proyectos en 50 países de América, Europa, Asia y África</a:t>
            </a:r>
          </a:p>
          <a:p>
            <a:pPr marL="0" indent="0">
              <a:buFont typeface="Arial" charset="0"/>
              <a:buNone/>
            </a:pP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+</a:t>
            </a:r>
            <a:r>
              <a:rPr lang="es-AR" sz="1600" b="1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300 personas</a:t>
            </a: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, +270 dedicadas a servicios  de IT</a:t>
            </a:r>
          </a:p>
          <a:p>
            <a:pPr marL="0" indent="0">
              <a:buFont typeface="Arial" charset="0"/>
              <a:buNone/>
            </a:pP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Certificación IS</a:t>
            </a:r>
            <a:r>
              <a:rPr lang="es-AR" sz="1600" b="1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O 9001:2008 </a:t>
            </a: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en la gestión de servicios de software, desde 2008.</a:t>
            </a:r>
          </a:p>
          <a:p>
            <a:pPr marL="0" indent="0">
              <a:buFont typeface="Arial" charset="0"/>
              <a:buNone/>
            </a:pP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Calificación </a:t>
            </a:r>
            <a:r>
              <a:rPr lang="es-AR" sz="1600" dirty="0" err="1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Investment</a:t>
            </a: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 Grade otorgada por </a:t>
            </a:r>
            <a:r>
              <a:rPr lang="es-AR" sz="1600" b="1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Standard &amp;</a:t>
            </a:r>
            <a:r>
              <a:rPr lang="es-AR" sz="1600" b="1" dirty="0" err="1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Poor’s</a:t>
            </a:r>
            <a:endParaRPr lang="es-AR" sz="1600" b="1" dirty="0" smtClean="0">
              <a:solidFill>
                <a:schemeClr val="tx2"/>
              </a:solidFill>
              <a:latin typeface="Segoe UI Light" panose="020B0502040204020203" pitchFamily="34" charset="0"/>
              <a:ea typeface="ＭＳ Ｐゴシック" charset="-128"/>
              <a:cs typeface="Segoe UI Light" panose="020B0502040204020203" pitchFamily="34" charset="0"/>
            </a:endParaRPr>
          </a:p>
          <a:p>
            <a:pPr marL="0" indent="0">
              <a:buFont typeface="Arial" charset="0"/>
              <a:buNone/>
            </a:pP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Premio </a:t>
            </a:r>
            <a:r>
              <a:rPr lang="es-AR" sz="1600" dirty="0" err="1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Sadosky</a:t>
            </a: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 2011 a la </a:t>
            </a:r>
            <a:r>
              <a:rPr lang="es-AR" sz="1600" b="1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Trayectoria Empresaria</a:t>
            </a:r>
          </a:p>
          <a:p>
            <a:pPr marL="0" indent="0">
              <a:buFont typeface="Arial" charset="0"/>
              <a:buNone/>
            </a:pPr>
            <a:r>
              <a:rPr lang="es-AR" sz="1600" b="1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35% de crecimiento </a:t>
            </a: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promedio interanual desde 2002</a:t>
            </a:r>
          </a:p>
          <a:p>
            <a:pPr marL="0" indent="0">
              <a:buFont typeface="Arial" charset="0"/>
              <a:buNone/>
            </a:pP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Las empresas que conforman el 80% de nuestra facturación, tienen una </a:t>
            </a:r>
            <a:r>
              <a:rPr lang="es-AR" sz="1600" b="1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antigüedad de entre 18 y 5 años.</a:t>
            </a:r>
          </a:p>
          <a:p>
            <a:pPr marL="0" indent="0">
              <a:buFont typeface="Arial" charset="0"/>
              <a:buNone/>
            </a:pPr>
            <a:r>
              <a:rPr lang="es-AR" sz="1600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Desde 2006, nuestro </a:t>
            </a:r>
            <a:r>
              <a:rPr lang="es-AR" sz="1600" b="1" dirty="0" smtClean="0">
                <a:solidFill>
                  <a:schemeClr val="tx2"/>
                </a:solidFill>
                <a:latin typeface="Segoe UI Light" panose="020B0502040204020203" pitchFamily="34" charset="0"/>
                <a:ea typeface="ＭＳ Ｐゴシック" charset="-128"/>
                <a:cs typeface="Segoe UI Light" panose="020B0502040204020203" pitchFamily="34" charset="0"/>
              </a:rPr>
              <a:t>índice de Satisfacción de clientes supera al 90%.</a:t>
            </a:r>
          </a:p>
          <a:p>
            <a:pPr marL="0" indent="0">
              <a:buFont typeface="Arial" charset="0"/>
              <a:buNone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2062" y="2307778"/>
            <a:ext cx="515567" cy="3274074"/>
          </a:xfrm>
          <a:prstGeom prst="rect">
            <a:avLst/>
          </a:prstGeom>
        </p:spPr>
      </p:pic>
      <p:pic>
        <p:nvPicPr>
          <p:cNvPr id="17" name="Picture 2" descr="http://www.enterrasolutions.com/media/images/2013/10/6a00d8341c4ebd53ef019b00368dd7970d-p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0" y="3771805"/>
            <a:ext cx="3058133" cy="24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ramele\Google Drive\COGCOMP2013\poster\figures\deselaers\logos\itb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0" y="245139"/>
            <a:ext cx="4005607" cy="142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4578825" y="590604"/>
            <a:ext cx="8229600" cy="1565742"/>
          </a:xfrm>
          <a:prstGeom prst="rect">
            <a:avLst/>
          </a:prstGeom>
        </p:spPr>
        <p:txBody>
          <a:bodyPr vert="horz" lIns="0" rIns="0" bIns="0" anchor="b">
            <a:normAutofit fontScale="775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Assistive Robotics</a:t>
            </a:r>
          </a:p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Based on Brain Computer</a:t>
            </a:r>
          </a:p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chemeClr val="bg1"/>
                </a:solidFill>
                <a:latin typeface="Calibri"/>
                <a:ea typeface="+mj-ea"/>
                <a:cs typeface="+mj-cs"/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1624473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Morphological Signal Template Matching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185285" y="6409819"/>
            <a:ext cx="49743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AR" dirty="0">
                <a:solidFill>
                  <a:schemeClr val="tx1">
                    <a:lumMod val="10000"/>
                  </a:schemeClr>
                </a:solidFill>
              </a:rPr>
              <a:t>https://physionet.org/physiobank</a:t>
            </a:r>
            <a:r>
              <a:rPr lang="es-AR" dirty="0" smtClean="0">
                <a:solidFill>
                  <a:schemeClr val="tx1">
                    <a:lumMod val="10000"/>
                  </a:schemeClr>
                </a:solidFill>
              </a:rPr>
              <a:t>/ Datasets</a:t>
            </a:r>
            <a:endParaRPr lang="es-AR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652" y="1933008"/>
            <a:ext cx="44158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Shape Domain Analysis (Allen, Millrs, 2007)</a:t>
            </a:r>
          </a:p>
          <a:p>
            <a:endParaRPr lang="es-AR" sz="2000" b="1" dirty="0" smtClean="0">
              <a:solidFill>
                <a:schemeClr val="tx1">
                  <a:lumMod val="10000"/>
                </a:schemeClr>
              </a:solidFill>
              <a:latin typeface="+mj-lt"/>
            </a:endParaRPr>
          </a:p>
          <a:p>
            <a:r>
              <a:rPr lang="es-AR" sz="2000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Multiresolution Slope Recognition</a:t>
            </a:r>
          </a:p>
          <a:p>
            <a:r>
              <a:rPr lang="es-AR" sz="2000" dirty="0" smtClean="0">
                <a:solidFill>
                  <a:schemeClr val="tx1">
                    <a:lumMod val="10000"/>
                  </a:schemeClr>
                </a:solidFill>
              </a:rPr>
              <a:t>	</a:t>
            </a:r>
            <a:endParaRPr lang="es-AR" sz="2000" b="1" dirty="0" smtClean="0">
              <a:solidFill>
                <a:schemeClr val="tx1">
                  <a:lumMod val="10000"/>
                </a:schemeClr>
              </a:solidFill>
              <a:latin typeface="+mj-lt"/>
            </a:endParaRPr>
          </a:p>
          <a:p>
            <a:r>
              <a:rPr lang="es-AR" sz="2000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Shape Features (Alvarez Gonzales,2014)</a:t>
            </a:r>
          </a:p>
          <a:p>
            <a:r>
              <a:rPr lang="es-AR" sz="2000" b="1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	</a:t>
            </a:r>
            <a:endParaRPr lang="es-AR" sz="2000" b="1" dirty="0" smtClean="0">
              <a:solidFill>
                <a:schemeClr val="tx1">
                  <a:lumMod val="10000"/>
                </a:schemeClr>
              </a:solidFill>
              <a:latin typeface="+mj-lt"/>
            </a:endParaRPr>
          </a:p>
          <a:p>
            <a:r>
              <a:rPr lang="es-AR" sz="2000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Mathematical Morphology and Signal Processing </a:t>
            </a:r>
            <a:endParaRPr lang="es-AR" b="1" dirty="0" smtClean="0">
              <a:solidFill>
                <a:schemeClr val="tx1">
                  <a:lumMod val="10000"/>
                </a:schemeClr>
              </a:solidFill>
              <a:latin typeface="+mj-lt"/>
            </a:endParaRPr>
          </a:p>
          <a:p>
            <a:endParaRPr lang="es-AR" sz="2000" b="1" dirty="0" smtClean="0">
              <a:solidFill>
                <a:schemeClr val="tx1">
                  <a:lumMod val="10000"/>
                </a:schemeClr>
              </a:solidFill>
              <a:latin typeface="+mj-lt"/>
            </a:endParaRPr>
          </a:p>
          <a:p>
            <a:endParaRPr lang="es-AR" sz="2000" b="1" dirty="0" smtClean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930" y="785071"/>
            <a:ext cx="4185594" cy="3139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059" y="3699415"/>
            <a:ext cx="4134974" cy="310123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095367" y="2628888"/>
            <a:ext cx="253222" cy="2473954"/>
          </a:xfrm>
          <a:prstGeom prst="straightConnector1">
            <a:avLst/>
          </a:prstGeom>
          <a:ln>
            <a:solidFill>
              <a:schemeClr val="tx2">
                <a:lumMod val="25000"/>
              </a:schemeClr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15003" y="2825248"/>
            <a:ext cx="234930" cy="2203952"/>
          </a:xfrm>
          <a:prstGeom prst="straightConnector1">
            <a:avLst/>
          </a:prstGeom>
          <a:ln>
            <a:solidFill>
              <a:schemeClr val="tx2">
                <a:lumMod val="25000"/>
              </a:schemeClr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616342" y="3388814"/>
            <a:ext cx="128128" cy="2400300"/>
          </a:xfrm>
          <a:prstGeom prst="straightConnector1">
            <a:avLst/>
          </a:prstGeom>
          <a:ln>
            <a:solidFill>
              <a:schemeClr val="tx2">
                <a:lumMod val="25000"/>
              </a:schemeClr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468933" y="1821143"/>
            <a:ext cx="27065" cy="2303713"/>
          </a:xfrm>
          <a:prstGeom prst="straightConnector1">
            <a:avLst/>
          </a:prstGeom>
          <a:ln>
            <a:solidFill>
              <a:schemeClr val="tx2">
                <a:lumMod val="25000"/>
              </a:schemeClr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21" name="Freeform 2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706911" y="3026213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Histogram of Oriented Gradients</a:t>
            </a:r>
          </a:p>
        </p:txBody>
      </p:sp>
    </p:spTree>
    <p:extLst>
      <p:ext uri="{BB962C8B-B14F-4D97-AF65-F5344CB8AC3E}">
        <p14:creationId xmlns:p14="http://schemas.microsoft.com/office/powerpoint/2010/main" val="1618927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19" name="Freeform 18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Histogram of Oriented Gradients</a:t>
            </a:r>
          </a:p>
        </p:txBody>
      </p:sp>
      <p:pic>
        <p:nvPicPr>
          <p:cNvPr id="17" name="Picture 9" descr="http://ej.iop.org/images/0031-9155/58/11/3615/Full/pmb444394f2_onl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55" y="1399128"/>
            <a:ext cx="4119307" cy="155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3985171" y="6273599"/>
            <a:ext cx="49743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AR" dirty="0" smtClean="0">
                <a:solidFill>
                  <a:schemeClr val="tx1">
                    <a:lumMod val="10000"/>
                  </a:schemeClr>
                </a:solidFill>
              </a:rPr>
              <a:t>Edelman, Intrator, Poggio, 1997 </a:t>
            </a:r>
            <a:endParaRPr lang="es-AR" dirty="0">
              <a:solidFill>
                <a:schemeClr val="tx1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05452" y="3933791"/>
                <a:ext cx="4359911" cy="8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ES" sz="2800" b="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charset="0"/>
                        </a:rPr>
                        <m:t>= </m:t>
                      </m:r>
                      <m:r>
                        <a:rPr lang="es-ES" sz="2800" b="0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s-ES" sz="2800" b="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ES" sz="2800" b="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s-ES" sz="2800" b="0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800" b="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800" b="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b="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s-ES" sz="2800" b="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s-ES" sz="2800" b="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mr-IN" sz="28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28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sz="28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s-ES" sz="2800" b="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452" y="3933791"/>
                <a:ext cx="4359911" cy="8928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95" y="3557588"/>
            <a:ext cx="4252239" cy="2716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81" y="984376"/>
            <a:ext cx="4251700" cy="27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7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19" name="Freeform 18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Histogram of Oriented Gradients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2321900" y="6214478"/>
            <a:ext cx="61890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AR" smtClean="0">
                <a:solidFill>
                  <a:schemeClr val="tx1">
                    <a:lumMod val="10000"/>
                  </a:schemeClr>
                </a:solidFill>
              </a:rPr>
              <a:t>Witkin 1983, Lindeberg, 1994, Lowe, 2004, Vedaldi 2010</a:t>
            </a:r>
            <a:endParaRPr lang="es-AR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95" y="1601180"/>
            <a:ext cx="2939963" cy="155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http://docs.opencv.org/trunk/_images/sift_do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430" y="1112980"/>
            <a:ext cx="3930553" cy="283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30162" y="3235177"/>
            <a:ext cx="269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>
                <a:solidFill>
                  <a:prstClr val="black"/>
                </a:solidFill>
                <a:latin typeface="Constantia"/>
              </a:rPr>
              <a:t>D</a:t>
            </a:r>
            <a:r>
              <a:rPr lang="es-AR" smtClean="0">
                <a:solidFill>
                  <a:prstClr val="black"/>
                </a:solidFill>
                <a:latin typeface="Constantia"/>
              </a:rPr>
              <a:t>oG Operator </a:t>
            </a:r>
            <a:r>
              <a:rPr lang="es-AR" smtClean="0">
                <a:solidFill>
                  <a:prstClr val="black"/>
                </a:solidFill>
                <a:latin typeface="Constantia"/>
                <a:sym typeface="Wingdings"/>
              </a:rPr>
              <a:t> LoG</a:t>
            </a:r>
            <a:endParaRPr lang="es-AR" dirty="0" smtClean="0">
              <a:solidFill>
                <a:prstClr val="black"/>
              </a:solidFill>
              <a:latin typeface="Constant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161" y="4171196"/>
            <a:ext cx="4103687" cy="2264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622" y="4443765"/>
            <a:ext cx="32766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87566" y="3808844"/>
            <a:ext cx="5381179" cy="296940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4269487" y="5038294"/>
            <a:ext cx="518560" cy="4163"/>
          </a:xfrm>
          <a:prstGeom prst="straightConnector1">
            <a:avLst/>
          </a:prstGeom>
          <a:ln>
            <a:solidFill>
              <a:schemeClr val="tx2">
                <a:lumMod val="25000"/>
              </a:schemeClr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045245" y="5162983"/>
            <a:ext cx="518560" cy="4163"/>
          </a:xfrm>
          <a:prstGeom prst="straightConnector1">
            <a:avLst/>
          </a:prstGeom>
          <a:ln>
            <a:solidFill>
              <a:schemeClr val="tx2">
                <a:lumMod val="25000"/>
              </a:schemeClr>
            </a:solidFill>
            <a:round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11" name="Freeform 1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775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Histogram of Oriented Gradients for SIFT Descriptor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" t="55597" r="17833" b="16985"/>
          <a:stretch/>
        </p:blipFill>
        <p:spPr>
          <a:xfrm>
            <a:off x="0" y="1324953"/>
            <a:ext cx="8143875" cy="2057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394" y="4137660"/>
            <a:ext cx="8375456" cy="1634935"/>
          </a:xfrm>
          <a:prstGeom prst="rect">
            <a:avLst/>
          </a:prstGeom>
        </p:spPr>
      </p:pic>
      <p:pic>
        <p:nvPicPr>
          <p:cNvPr id="17" name="Picture 9" descr="http://ej.iop.org/images/0031-9155/58/11/3615/Full/pmb444394f2_onlin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723" y="1578253"/>
            <a:ext cx="4119307" cy="155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991408" y="6299061"/>
            <a:ext cx="61890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AR" dirty="0" smtClean="0">
                <a:solidFill>
                  <a:schemeClr val="tx1">
                    <a:lumMod val="10000"/>
                  </a:schemeClr>
                </a:solidFill>
              </a:rPr>
              <a:t>Rey-Otero, </a:t>
            </a:r>
            <a:r>
              <a:rPr lang="es-AR" i="1" dirty="0" smtClean="0">
                <a:solidFill>
                  <a:schemeClr val="tx1">
                    <a:lumMod val="10000"/>
                  </a:schemeClr>
                </a:solidFill>
              </a:rPr>
              <a:t>Anatomy of the SIFT Descriptor</a:t>
            </a:r>
            <a:r>
              <a:rPr lang="es-AR" dirty="0" smtClean="0">
                <a:solidFill>
                  <a:schemeClr val="tx1">
                    <a:lumMod val="10000"/>
                  </a:schemeClr>
                </a:solidFill>
              </a:rPr>
              <a:t>, 2013</a:t>
            </a:r>
            <a:endParaRPr lang="es-AR" dirty="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21" name="Freeform 20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706911" y="3026213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Application to Electroencephalography</a:t>
            </a:r>
          </a:p>
        </p:txBody>
      </p:sp>
    </p:spTree>
    <p:extLst>
      <p:ext uri="{BB962C8B-B14F-4D97-AF65-F5344CB8AC3E}">
        <p14:creationId xmlns:p14="http://schemas.microsoft.com/office/powerpoint/2010/main" val="790799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19" name="Freeform 18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Histogram of Oriented Gradients for EEG signals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3127921" y="6384973"/>
            <a:ext cx="67876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AR" smtClean="0">
                <a:solidFill>
                  <a:schemeClr val="tx1">
                    <a:lumMod val="10000"/>
                  </a:schemeClr>
                </a:solidFill>
              </a:rPr>
              <a:t>Santos, Villar, Ramele, 2016, IEEE BCI WINTER Conference </a:t>
            </a:r>
            <a:endParaRPr lang="es-AR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9" y="892891"/>
            <a:ext cx="6054054" cy="1655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983" y="1704162"/>
            <a:ext cx="5842000" cy="431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 t="38995" r="18434" b="10028"/>
          <a:stretch/>
        </p:blipFill>
        <p:spPr>
          <a:xfrm>
            <a:off x="490379" y="3764606"/>
            <a:ext cx="5651153" cy="2290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54" y="2830102"/>
            <a:ext cx="5740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SIFT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5" t="12567" r="35734" b="51971"/>
          <a:stretch/>
        </p:blipFill>
        <p:spPr>
          <a:xfrm>
            <a:off x="385532" y="1332797"/>
            <a:ext cx="4014788" cy="2358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t="52160" r="36017" b="15020"/>
          <a:stretch/>
        </p:blipFill>
        <p:spPr>
          <a:xfrm>
            <a:off x="614133" y="3861212"/>
            <a:ext cx="3786187" cy="2214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32386" r="17136" b="37269"/>
          <a:stretch/>
        </p:blipFill>
        <p:spPr>
          <a:xfrm>
            <a:off x="5087729" y="1548256"/>
            <a:ext cx="6672492" cy="1769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1" t="19677" r="42991" b="31059"/>
          <a:stretch/>
        </p:blipFill>
        <p:spPr>
          <a:xfrm>
            <a:off x="7193555" y="3691310"/>
            <a:ext cx="2281985" cy="2715764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991408" y="6299061"/>
            <a:ext cx="61890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AR" dirty="0" smtClean="0">
                <a:solidFill>
                  <a:schemeClr val="tx1">
                    <a:lumMod val="10000"/>
                  </a:schemeClr>
                </a:solidFill>
              </a:rPr>
              <a:t>Vedaldi 2010</a:t>
            </a:r>
            <a:endParaRPr lang="es-AR" dirty="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6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Feature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97" y="963465"/>
            <a:ext cx="11720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 smtClean="0">
                <a:solidFill>
                  <a:schemeClr val="accent1">
                    <a:lumMod val="10000"/>
                  </a:schemeClr>
                </a:solidFill>
              </a:rPr>
              <a:t>Near Neighbout Naive Bayes Classification Algorithm</a:t>
            </a:r>
            <a:endParaRPr lang="es-AR" b="1" dirty="0">
              <a:solidFill>
                <a:schemeClr val="tx1">
                  <a:lumMod val="1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t="22467" r="31093" b="8464"/>
          <a:stretch/>
        </p:blipFill>
        <p:spPr>
          <a:xfrm>
            <a:off x="328613" y="1795965"/>
            <a:ext cx="4016548" cy="3747585"/>
          </a:xfrm>
          <a:prstGeom prst="rect">
            <a:avLst/>
          </a:prstGeom>
        </p:spPr>
      </p:pic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464024" y="6333534"/>
            <a:ext cx="3474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altLang="ja-JP" kern="0" dirty="0" err="1">
                <a:solidFill>
                  <a:prstClr val="black"/>
                </a:solidFill>
                <a:cs typeface="HGP明朝E"/>
              </a:rPr>
              <a:t>Boiman</a:t>
            </a:r>
            <a:r>
              <a:rPr lang="es-ES" altLang="ja-JP" kern="0" dirty="0">
                <a:solidFill>
                  <a:prstClr val="black"/>
                </a:solidFill>
                <a:cs typeface="HGP明朝E"/>
              </a:rPr>
              <a:t>, </a:t>
            </a:r>
            <a:r>
              <a:rPr lang="es-ES" altLang="ja-JP" kern="0" dirty="0" err="1">
                <a:solidFill>
                  <a:prstClr val="black"/>
                </a:solidFill>
                <a:cs typeface="HGP明朝E"/>
              </a:rPr>
              <a:t>Shechtman</a:t>
            </a:r>
            <a:r>
              <a:rPr lang="es-ES" altLang="ja-JP" kern="0" dirty="0">
                <a:solidFill>
                  <a:prstClr val="black"/>
                </a:solidFill>
                <a:cs typeface="HGP明朝E"/>
              </a:rPr>
              <a:t>, </a:t>
            </a:r>
            <a:r>
              <a:rPr lang="es-ES" altLang="ja-JP" kern="0" dirty="0" err="1">
                <a:solidFill>
                  <a:prstClr val="black"/>
                </a:solidFill>
                <a:cs typeface="HGP明朝E"/>
              </a:rPr>
              <a:t>Irani</a:t>
            </a:r>
            <a:r>
              <a:rPr lang="es-ES" altLang="ja-JP" kern="0" dirty="0">
                <a:solidFill>
                  <a:prstClr val="black"/>
                </a:solidFill>
                <a:cs typeface="HGP明朝E"/>
              </a:rPr>
              <a:t> 2008</a:t>
            </a:r>
            <a:endParaRPr kumimoji="0" lang="ja-JP" altLang="en-US" sz="1800" b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HGP明朝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003" y="1763769"/>
            <a:ext cx="5994400" cy="3467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72738" y="2900363"/>
            <a:ext cx="428625" cy="5969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-231663" y="315060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86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Results</a:t>
            </a:r>
            <a:endParaRPr lang="en-US" sz="5000" dirty="0" smtClean="0">
              <a:solidFill>
                <a:srgbClr val="010101"/>
              </a:solidFill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24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bg2">
              <a:lumMod val="85000"/>
            </a:schemeClr>
          </a:solidFill>
        </p:grpSpPr>
        <p:sp>
          <p:nvSpPr>
            <p:cNvPr id="18" name="Freeform 17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32352" y="1374806"/>
              <a:ext cx="2818846" cy="280601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4743" y="2149723"/>
            <a:ext cx="553198" cy="351304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917511" y="181173"/>
            <a:ext cx="8229600" cy="784063"/>
          </a:xfrm>
          <a:prstGeom prst="rect">
            <a:avLst/>
          </a:prstGeom>
        </p:spPr>
        <p:txBody>
          <a:bodyPr vert="horz" lIns="0" rIns="0" bIns="0" anchor="b">
            <a:normAutofit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err="1" smtClean="0">
                <a:solidFill>
                  <a:srgbClr val="04617B"/>
                </a:solidFill>
                <a:latin typeface="Calibri"/>
                <a:ea typeface="+mj-ea"/>
                <a:cs typeface="+mj-cs"/>
              </a:rPr>
              <a:t>Neurothronic</a:t>
            </a:r>
            <a:endParaRPr lang="en-US" sz="1200" dirty="0" smtClean="0">
              <a:solidFill>
                <a:srgbClr val="04617B"/>
              </a:solidFill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94233334"/>
              </p:ext>
            </p:extLst>
          </p:nvPr>
        </p:nvGraphicFramePr>
        <p:xfrm>
          <a:off x="1610436" y="965236"/>
          <a:ext cx="8911987" cy="5763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9113707" y="6109716"/>
            <a:ext cx="25146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(*) </a:t>
            </a:r>
            <a:r>
              <a:rPr kumimoji="0" lang="ja-JP" alt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安川電機</a:t>
            </a:r>
            <a:r>
              <a:rPr kumimoji="0" lang="en-US" altLang="ja-JP" sz="1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,1969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AR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rPr>
              <a:t>      Yasukawa</a:t>
            </a:r>
            <a:r>
              <a:rPr kumimoji="0" lang="en-US" altLang="es-AR" sz="1600" b="0" i="1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rPr>
              <a:t> Denki</a:t>
            </a:r>
            <a:endParaRPr kumimoji="0" lang="en-US" altLang="es-AR" sz="16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7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-3661690" y="3126762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5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86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Results</a:t>
            </a:r>
            <a:endParaRPr lang="en-US" sz="5000" dirty="0" smtClean="0">
              <a:solidFill>
                <a:srgbClr val="010101"/>
              </a:solidFill>
              <a:latin typeface="Calibri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2972" y="581784"/>
            <a:ext cx="4740529" cy="5493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064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EEG Classification: Occipital Alpha Waves</a:t>
            </a: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4626876" y="6337755"/>
            <a:ext cx="7558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ja-JP" i="1" kern="0">
                <a:solidFill>
                  <a:prstClr val="black"/>
                </a:solidFill>
                <a:cs typeface="HGP明朝E"/>
              </a:rPr>
              <a:t>Santos, Villar, Ramele, 2016; </a:t>
            </a:r>
            <a:r>
              <a:rPr lang="es-AR" altLang="ja-JP" kern="0" dirty="0" smtClean="0">
                <a:solidFill>
                  <a:prstClr val="black"/>
                </a:solidFill>
                <a:cs typeface="HGP明朝E"/>
              </a:rPr>
              <a:t>Goldberg et al 2000, Schalk 2004</a:t>
            </a:r>
            <a:endParaRPr lang="es-AR" altLang="ja-JP" kern="0" dirty="0">
              <a:solidFill>
                <a:prstClr val="black"/>
              </a:solidFill>
              <a:cs typeface="HGP明朝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" t="10821" r="19414" b="8096"/>
          <a:stretch/>
        </p:blipFill>
        <p:spPr>
          <a:xfrm>
            <a:off x="57139" y="1193544"/>
            <a:ext cx="5725610" cy="4674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022" r="17377" b="7946"/>
          <a:stretch/>
        </p:blipFill>
        <p:spPr>
          <a:xfrm>
            <a:off x="5862740" y="1207834"/>
            <a:ext cx="6293667" cy="46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EEG Classification: Motor Imagery</a:t>
            </a: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5157789" y="6308944"/>
            <a:ext cx="59293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altLang="ja-JP" i="1" kern="0" dirty="0" smtClean="0">
                <a:solidFill>
                  <a:prstClr val="black"/>
                </a:solidFill>
                <a:cs typeface="HGP明朝E"/>
              </a:rPr>
              <a:t>Santos, Villar, Ramele, 2016;  </a:t>
            </a:r>
            <a:r>
              <a:rPr lang="es-AR" altLang="ja-JP" kern="0" dirty="0" smtClean="0">
                <a:solidFill>
                  <a:prstClr val="black"/>
                </a:solidFill>
                <a:cs typeface="HGP明朝E"/>
              </a:rPr>
              <a:t>Steyrl</a:t>
            </a:r>
            <a:r>
              <a:rPr lang="es-AR" altLang="ja-JP" kern="0" dirty="0">
                <a:solidFill>
                  <a:prstClr val="black"/>
                </a:solidFill>
                <a:cs typeface="HGP明朝E"/>
              </a:rPr>
              <a:t>, Scherer et al 2015.</a:t>
            </a:r>
            <a:endParaRPr lang="ja-JP" altLang="en-US" i="1" kern="0" dirty="0">
              <a:solidFill>
                <a:prstClr val="black"/>
              </a:solidFill>
              <a:cs typeface="HGP明朝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t="17532" r="20665" b="41851"/>
          <a:stretch/>
        </p:blipFill>
        <p:spPr>
          <a:xfrm>
            <a:off x="-20893" y="904527"/>
            <a:ext cx="12229643" cy="48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Datasets</a:t>
            </a: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4967785" y="6303549"/>
            <a:ext cx="65656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s-AR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Blankertz</a:t>
            </a:r>
            <a:r>
              <a:rPr kumimoji="0" lang="es-AR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, 2002</a:t>
            </a:r>
            <a:r>
              <a:rPr lang="es-AR" altLang="ja-JP" kern="0" dirty="0">
                <a:solidFill>
                  <a:prstClr val="black"/>
                </a:solidFill>
                <a:cs typeface="HGP明朝E"/>
              </a:rPr>
              <a:t>, </a:t>
            </a:r>
            <a:r>
              <a:rPr lang="es-AR" altLang="ja-JP" kern="0" dirty="0" err="1">
                <a:solidFill>
                  <a:prstClr val="black"/>
                </a:solidFill>
                <a:cs typeface="HGP明朝E"/>
              </a:rPr>
              <a:t>Stopczynski</a:t>
            </a:r>
            <a:r>
              <a:rPr lang="es-AR" altLang="ja-JP" kern="0" dirty="0">
                <a:solidFill>
                  <a:prstClr val="black"/>
                </a:solidFill>
                <a:cs typeface="HGP明朝E"/>
              </a:rPr>
              <a:t> et </a:t>
            </a:r>
            <a:r>
              <a:rPr lang="es-AR" altLang="ja-JP" kern="0" dirty="0" smtClean="0">
                <a:solidFill>
                  <a:prstClr val="black"/>
                </a:solidFill>
                <a:cs typeface="HGP明朝E"/>
              </a:rPr>
              <a:t>al,2014</a:t>
            </a:r>
            <a:endParaRPr lang="ja-JP" altLang="en-US" i="1" kern="0" dirty="0">
              <a:solidFill>
                <a:prstClr val="black"/>
              </a:solidFill>
              <a:cs typeface="HGP明朝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617" y="3579863"/>
            <a:ext cx="3401583" cy="254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437409" y="110105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sz="3200" dirty="0" err="1" smtClean="0"/>
              <a:t>Dataset</a:t>
            </a:r>
            <a:r>
              <a:rPr lang="es-AR" sz="3200" dirty="0" smtClean="0"/>
              <a:t> I</a:t>
            </a:r>
            <a:endParaRPr lang="es-AR" sz="3200" dirty="0"/>
          </a:p>
        </p:txBody>
      </p:sp>
      <p:sp>
        <p:nvSpPr>
          <p:cNvPr id="21" name="Rectangle 20"/>
          <p:cNvSpPr/>
          <p:nvPr/>
        </p:nvSpPr>
        <p:spPr>
          <a:xfrm>
            <a:off x="-430129" y="110105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sz="3200" dirty="0" err="1" smtClean="0">
                <a:solidFill>
                  <a:schemeClr val="accent4">
                    <a:lumMod val="75000"/>
                  </a:schemeClr>
                </a:solidFill>
              </a:rPr>
              <a:t>Dataset</a:t>
            </a:r>
            <a:r>
              <a:rPr lang="es-AR" sz="3200" dirty="0" smtClean="0">
                <a:solidFill>
                  <a:schemeClr val="accent4">
                    <a:lumMod val="75000"/>
                  </a:schemeClr>
                </a:solidFill>
              </a:rPr>
              <a:t> II</a:t>
            </a:r>
            <a:endParaRPr lang="es-A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2" name="Picture 3" descr="C:\Users\rramele\Google Drive\COGCOMP2013\poster\images\viola\emotivlar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639" y="2013148"/>
            <a:ext cx="1789582" cy="143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" descr="C:\Users\rramele\Google Drive\COGCOMP2013\poster\images\viola\subjec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82" y="2013148"/>
            <a:ext cx="1735150" cy="13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http://bucket1.clanacion.com.ar/anexos/fotos/23/1701123h43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068" y="2013148"/>
            <a:ext cx="1952045" cy="13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9641" y="4669217"/>
            <a:ext cx="36394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The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recording was made using a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NeuroScan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amplifier and a Ag/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AgCl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 electrode cap from ECI. 28 EEG channels were measured at positions of the international 10/20-system (F, FC, C, and CP rows and O1, O2). Signals were recorded at 1000 Hz with a band-pass filter between 0.05 and 200 Hz.</a:t>
            </a:r>
            <a:endParaRPr lang="es-AR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93" y="2069883"/>
            <a:ext cx="3587956" cy="131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3857" y="3750374"/>
            <a:ext cx="4390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 smtClean="0">
                <a:solidFill>
                  <a:schemeClr val="accent4">
                    <a:lumMod val="75000"/>
                  </a:schemeClr>
                </a:solidFill>
              </a:rPr>
              <a:t>BCI </a:t>
            </a:r>
            <a:r>
              <a:rPr lang="es-AR" b="1" dirty="0" err="1" smtClean="0">
                <a:solidFill>
                  <a:schemeClr val="accent4">
                    <a:lumMod val="75000"/>
                  </a:schemeClr>
                </a:solidFill>
              </a:rPr>
              <a:t>Competition</a:t>
            </a:r>
            <a:r>
              <a:rPr lang="es-AR" b="1" dirty="0" smtClean="0">
                <a:solidFill>
                  <a:schemeClr val="accent4">
                    <a:lumMod val="75000"/>
                  </a:schemeClr>
                </a:solidFill>
              </a:rPr>
              <a:t> 2003</a:t>
            </a:r>
            <a:r>
              <a:rPr lang="es-AR" b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s-AR" b="1" dirty="0" err="1">
                <a:solidFill>
                  <a:schemeClr val="accent4">
                    <a:lumMod val="75000"/>
                  </a:schemeClr>
                </a:solidFill>
              </a:rPr>
              <a:t>dataset</a:t>
            </a:r>
            <a:r>
              <a:rPr lang="es-AR" b="1" dirty="0">
                <a:solidFill>
                  <a:schemeClr val="accent4">
                    <a:lumMod val="75000"/>
                  </a:schemeClr>
                </a:solidFill>
              </a:rPr>
              <a:t> IV </a:t>
            </a:r>
            <a:r>
              <a:rPr lang="es-AR" b="1" dirty="0" err="1">
                <a:solidFill>
                  <a:schemeClr val="accent4">
                    <a:lumMod val="75000"/>
                  </a:schemeClr>
                </a:solidFill>
              </a:rPr>
              <a:t>self</a:t>
            </a:r>
            <a:r>
              <a:rPr lang="es-AR" b="1" dirty="0">
                <a:solidFill>
                  <a:schemeClr val="accent4">
                    <a:lumMod val="75000"/>
                  </a:schemeClr>
                </a:solidFill>
              </a:rPr>
              <a:t>-paced </a:t>
            </a:r>
            <a:r>
              <a:rPr lang="es-AR" b="1" dirty="0" smtClean="0">
                <a:solidFill>
                  <a:schemeClr val="accent4">
                    <a:lumMod val="75000"/>
                  </a:schemeClr>
                </a:solidFill>
              </a:rPr>
              <a:t>1s</a:t>
            </a:r>
            <a:endParaRPr lang="es-AR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5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Image generation and feature extraction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33" y="1572605"/>
            <a:ext cx="2939963" cy="155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7438030" y="6303549"/>
            <a:ext cx="39168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Lowe</a:t>
            </a:r>
            <a:r>
              <a:rPr kumimoji="0" lang="es-AR" altLang="ja-JP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,2004, </a:t>
            </a:r>
            <a:r>
              <a:rPr kumimoji="0" lang="es-AR" altLang="ja-JP" sz="1800" b="0" i="0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Vedaldi</a:t>
            </a:r>
            <a:r>
              <a:rPr kumimoji="0" lang="es-AR" altLang="ja-JP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 2010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pic>
        <p:nvPicPr>
          <p:cNvPr id="6149" name="Picture 5" descr="http://docs.opencv.org/trunk/_images/sift_do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53" y="1091821"/>
            <a:ext cx="3930553" cy="283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://ej.iop.org/images/0031-9155/58/11/3615/Full/pmb444394f2_onlin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89" y="1572605"/>
            <a:ext cx="4119307" cy="155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ib2014\BCI.Based.On.SIFT\imagegeneration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4995317"/>
            <a:ext cx="28860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ib2014\BCI.Based.On.SIFT\imagegeneration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51" y="4838155"/>
            <a:ext cx="45624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038011" y="5013022"/>
            <a:ext cx="1378425" cy="5267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07642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11" y="4427131"/>
            <a:ext cx="49625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367" y="4208056"/>
            <a:ext cx="51530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Results and Conclusions</a:t>
            </a: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6399566" y="6278855"/>
            <a:ext cx="53226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ja-JP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Bresenham</a:t>
            </a:r>
            <a:r>
              <a:rPr kumimoji="0" lang="es-AR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, 1965,Lowe</a:t>
            </a:r>
            <a:r>
              <a:rPr kumimoji="0" lang="es-AR" altLang="ja-JP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,2004, </a:t>
            </a:r>
            <a:r>
              <a:rPr kumimoji="0" lang="es-AR" altLang="ja-JP" sz="1800" b="0" i="0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Vedaldi</a:t>
            </a:r>
            <a:r>
              <a:rPr kumimoji="0" lang="es-AR" altLang="ja-JP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HGP明朝E"/>
              </a:rPr>
              <a:t> 2010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HGP明朝E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062" y="1583053"/>
            <a:ext cx="2767388" cy="223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16" y="1583053"/>
            <a:ext cx="2801514" cy="226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39384" y="986005"/>
            <a:ext cx="45394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We presented a method for EEG signal feature 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extraction and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classification. We verified here that the procedure 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can be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successfully applied to two physiologically meaningful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datasets and that it is possible to discriminate known 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EEG signals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based solely on their plots according to the 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proposed algorithm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. If the correct values for parameters are used, 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the proposed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method could successfully classify the signals 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of both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datasets without any a priori knowledge of the signals.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This is an advantage since the classical way to address 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the classification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problem for the first Dataset is 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analyzing the frequency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space, while for the second Dataset, the analysis 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is done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in the temporary 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space.</a:t>
            </a:r>
            <a:endParaRPr lang="es-AR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0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64024" y="125850"/>
            <a:ext cx="11296197" cy="624778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Electroencephalography P300 Speller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97" y="1314249"/>
            <a:ext cx="11720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 smtClean="0">
                <a:solidFill>
                  <a:schemeClr val="accent1">
                    <a:lumMod val="10000"/>
                  </a:schemeClr>
                </a:solidFill>
              </a:rPr>
              <a:t>Evoked Potential which is fired 300 ms after the onset of an external stimuli (e.g. Light flashing) and can be detected on the EEG signal.</a:t>
            </a:r>
            <a:endParaRPr lang="es-AR" b="1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028" name="Picture 4" descr="http://faculty.newpaltz.edu/giordanagrossi/files/N40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13" y="1957697"/>
            <a:ext cx="4205326" cy="262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362" y="1828004"/>
            <a:ext cx="3506012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724" y="4173376"/>
            <a:ext cx="5765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8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87824" y="314096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Walking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Helper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Devices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(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Tohoku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Univ.,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Japan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)</a:t>
            </a:r>
            <a:endParaRPr lang="en-US" dirty="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7174" y="2989304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Constrained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Induced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Movement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Therapy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(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darmstadt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,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Germany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)</a:t>
            </a:r>
            <a:endParaRPr lang="en-US" dirty="0">
              <a:solidFill>
                <a:prstClr val="black"/>
              </a:solidFill>
              <a:latin typeface="Constantia"/>
            </a:endParaRPr>
          </a:p>
        </p:txBody>
      </p:sp>
      <p:pic>
        <p:nvPicPr>
          <p:cNvPr id="34" name="Picture 2" descr="\\KASEI\torrents2\rtwalkern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60648"/>
            <a:ext cx="2112734" cy="2808312"/>
          </a:xfrm>
          <a:prstGeom prst="rect">
            <a:avLst/>
          </a:prstGeom>
          <a:noFill/>
        </p:spPr>
      </p:pic>
      <p:pic>
        <p:nvPicPr>
          <p:cNvPr id="35" name="Picture 4" descr="http://www.ias.informatik.tu-darmstadt.de/uploads/Research/BCIRoboticsRehabilitation/robot_bc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8889" y="260649"/>
            <a:ext cx="2181508" cy="2700915"/>
          </a:xfrm>
          <a:prstGeom prst="rect">
            <a:avLst/>
          </a:prstGeom>
          <a:noFill/>
        </p:spPr>
      </p:pic>
      <p:pic>
        <p:nvPicPr>
          <p:cNvPr id="36" name="Picture 10" descr="http://www.reha-technologies.com/images/images/mit_manu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31575" y="3642023"/>
            <a:ext cx="2228533" cy="2232248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9359567" y="583759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smtClean="0">
                <a:solidFill>
                  <a:prstClr val="black"/>
                </a:solidFill>
                <a:latin typeface="Constantia"/>
              </a:rPr>
              <a:t>MANUS (MIT)</a:t>
            </a:r>
            <a:endParaRPr lang="en-US" dirty="0">
              <a:solidFill>
                <a:prstClr val="black"/>
              </a:solidFill>
              <a:latin typeface="Constantia"/>
            </a:endParaRPr>
          </a:p>
        </p:txBody>
      </p:sp>
      <p:pic>
        <p:nvPicPr>
          <p:cNvPr id="38" name="Picture 12" descr="http://4.bp.blogspot.com/-zC8LvJz3PWQ/TrF56Fh1cnI/AAAAAAAAARE/tSGlgahqrAw/s1600/Hondas-robotic-legs-633933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4221088"/>
            <a:ext cx="4661173" cy="2098633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323528" y="6294710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Body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Weight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Support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Assist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(Honda)</a:t>
            </a:r>
            <a:endParaRPr lang="en-US" dirty="0">
              <a:solidFill>
                <a:prstClr val="black"/>
              </a:solidFill>
              <a:latin typeface="Constantia"/>
            </a:endParaRPr>
          </a:p>
        </p:txBody>
      </p:sp>
      <p:pic>
        <p:nvPicPr>
          <p:cNvPr id="40" name="Picture 14" descr="http://cache.gawkerassets.com/assets/images/gizmodo/2008/10/HALrobotsuit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260648"/>
            <a:ext cx="2381250" cy="3381375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323528" y="357301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smtClean="0">
                <a:solidFill>
                  <a:prstClr val="black"/>
                </a:solidFill>
                <a:latin typeface="Constantia"/>
              </a:rPr>
              <a:t>HAL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Exoskeleton</a:t>
            </a:r>
            <a:endParaRPr lang="es-AR" dirty="0" smtClean="0">
              <a:solidFill>
                <a:prstClr val="black"/>
              </a:solidFill>
              <a:latin typeface="Constantia"/>
            </a:endParaRP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smtClean="0">
                <a:solidFill>
                  <a:prstClr val="black"/>
                </a:solidFill>
                <a:latin typeface="Constantia"/>
              </a:rPr>
              <a:t>(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Cyberdine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Corp.)</a:t>
            </a:r>
            <a:endParaRPr lang="en-US" dirty="0">
              <a:solidFill>
                <a:prstClr val="black"/>
              </a:solidFill>
              <a:latin typeface="Constantia"/>
            </a:endParaRPr>
          </a:p>
        </p:txBody>
      </p:sp>
      <p:pic>
        <p:nvPicPr>
          <p:cNvPr id="42" name="Picture 2" descr="http://www.mmrcrehab.org/testimonials/files/Ossur_Proprio_Foot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68888" y="4022292"/>
            <a:ext cx="2284884" cy="2259153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6129858" y="619685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Ossur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noninvasive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Orthopedics</a:t>
            </a:r>
            <a:endParaRPr lang="en-US" dirty="0">
              <a:solidFill>
                <a:prstClr val="black"/>
              </a:solidFill>
              <a:latin typeface="Constantia"/>
            </a:endParaRPr>
          </a:p>
        </p:txBody>
      </p:sp>
      <p:pic>
        <p:nvPicPr>
          <p:cNvPr id="44" name="Picture 4" descr="http://www.mstrust.org.uk/information/aboutms/images/attached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700107" y="260649"/>
            <a:ext cx="1691468" cy="1944216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9213693" y="225064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smtClean="0">
                <a:solidFill>
                  <a:prstClr val="black"/>
                </a:solidFill>
                <a:latin typeface="Constantia"/>
              </a:rPr>
              <a:t>FES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Functional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Electro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Stimulation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(</a:t>
            </a:r>
            <a:r>
              <a:rPr lang="en-US" dirty="0" smtClean="0">
                <a:solidFill>
                  <a:prstClr val="black"/>
                </a:solidFill>
                <a:latin typeface="Constantia"/>
              </a:rPr>
              <a:t> ETH Zurich)</a:t>
            </a:r>
            <a:endParaRPr lang="en-US" dirty="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3727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26" name="Picture 2" descr="http://www.gentle.reading.ac.uk/103-0325_IM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7705" y="3269189"/>
            <a:ext cx="4176464" cy="313234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7827705" y="643754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smtClean="0">
                <a:solidFill>
                  <a:prstClr val="black"/>
                </a:solidFill>
                <a:latin typeface="Constantia"/>
              </a:rPr>
              <a:t>GENTLE/S (Reading Univ., UK)</a:t>
            </a:r>
            <a:endParaRPr lang="en-US" dirty="0">
              <a:solidFill>
                <a:prstClr val="black"/>
              </a:solidFill>
              <a:latin typeface="Constantia"/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0"/>
            <a:ext cx="2822371" cy="2808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0"/>
            <a:ext cx="2647226" cy="261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5652120" y="288032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Aremo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(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Hacoma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Corp.)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71800" y="2699628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Lokomat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(Univ. Of Chicago,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Hacoma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Corp.)</a:t>
            </a:r>
          </a:p>
        </p:txBody>
      </p:sp>
      <p:pic>
        <p:nvPicPr>
          <p:cNvPr id="42" name="Picture 7" descr="http://www.kineadesign.com/portfolio/kineassist/pictures/fro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7877" y="289075"/>
            <a:ext cx="2215891" cy="3126360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267877" y="3457427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Kineassist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(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Kinea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Design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Corp.)</a:t>
            </a:r>
          </a:p>
        </p:txBody>
      </p:sp>
      <p:pic>
        <p:nvPicPr>
          <p:cNvPr id="44" name="Picture 11" descr="http://images.gizmag.com/inline/elegs-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71800" y="3573016"/>
            <a:ext cx="1715339" cy="3112369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2555799" y="643754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eLEGS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(Berkeley)</a:t>
            </a:r>
          </a:p>
        </p:txBody>
      </p:sp>
      <p:pic>
        <p:nvPicPr>
          <p:cNvPr id="46" name="Picture 8" descr="http://viartis.net/parkinsons.disease/images/EM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74331" y="289075"/>
            <a:ext cx="3003823" cy="1963283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8990355" y="223329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smtClean="0">
                <a:solidFill>
                  <a:prstClr val="black"/>
                </a:solidFill>
                <a:latin typeface="Constantia"/>
              </a:rPr>
              <a:t>EMG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Electromyography</a:t>
            </a:r>
            <a:endParaRPr lang="en-US" dirty="0">
              <a:solidFill>
                <a:prstClr val="black"/>
              </a:solidFill>
              <a:latin typeface="Constantia"/>
            </a:endParaRPr>
          </a:p>
        </p:txBody>
      </p:sp>
      <p:pic>
        <p:nvPicPr>
          <p:cNvPr id="48" name="Picture 4" descr="http://www.mstrust.org.uk/information/aboutms/images/attached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64808" y="3420704"/>
            <a:ext cx="1691468" cy="1944216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4932760" y="54369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smtClean="0">
                <a:solidFill>
                  <a:prstClr val="black"/>
                </a:solidFill>
                <a:latin typeface="Constantia"/>
              </a:rPr>
              <a:t>FES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Functional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Electro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Stimulation</a:t>
            </a:r>
            <a:r>
              <a:rPr lang="es-AR" dirty="0" smtClean="0">
                <a:solidFill>
                  <a:prstClr val="black"/>
                </a:solidFill>
                <a:latin typeface="Constantia"/>
              </a:rPr>
              <a:t> (</a:t>
            </a:r>
            <a:r>
              <a:rPr lang="en-US" dirty="0" smtClean="0">
                <a:solidFill>
                  <a:prstClr val="black"/>
                </a:solidFill>
                <a:latin typeface="Constantia"/>
              </a:rPr>
              <a:t> ETH Zurich)</a:t>
            </a:r>
            <a:endParaRPr lang="en-US" dirty="0">
              <a:solidFill>
                <a:prstClr val="black"/>
              </a:solidFill>
              <a:latin typeface="Constantia"/>
            </a:endParaRPr>
          </a:p>
        </p:txBody>
      </p:sp>
      <p:pic>
        <p:nvPicPr>
          <p:cNvPr id="50" name="Picture 6" descr="http://www.chemistryviews.org/common/images/thumbnails/source/12b8c676b26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7877" y="4155414"/>
            <a:ext cx="2105921" cy="1590296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7504" y="5823110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smtClean="0">
                <a:solidFill>
                  <a:prstClr val="black"/>
                </a:solidFill>
                <a:latin typeface="Constantia"/>
              </a:rPr>
              <a:t>EAP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smtClean="0">
                <a:solidFill>
                  <a:prstClr val="black"/>
                </a:solidFill>
                <a:latin typeface="Constantia"/>
              </a:rPr>
              <a:t>Electro Active </a:t>
            </a:r>
            <a:r>
              <a:rPr lang="es-AR" dirty="0" err="1" smtClean="0">
                <a:solidFill>
                  <a:prstClr val="black"/>
                </a:solidFill>
                <a:latin typeface="Constantia"/>
              </a:rPr>
              <a:t>Polymers</a:t>
            </a:r>
            <a:endParaRPr lang="en-US" dirty="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02835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40400" y="1599792"/>
            <a:ext cx="86409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smtClean="0">
                <a:latin typeface="+mj-lt"/>
              </a:rPr>
              <a:t>Restauración de Andar</a:t>
            </a:r>
          </a:p>
          <a:p>
            <a:pPr lvl="1"/>
            <a:r>
              <a:rPr lang="es-AR" dirty="0" smtClean="0">
                <a:latin typeface="+mj-lt"/>
              </a:rPr>
              <a:t>Reproducción del Ciclo Completo de Caminata utilizando FES + BCI</a:t>
            </a:r>
          </a:p>
          <a:p>
            <a:r>
              <a:rPr lang="es-AR" sz="2000" b="1" dirty="0" err="1" smtClean="0">
                <a:latin typeface="+mj-lt"/>
              </a:rPr>
              <a:t>Gait</a:t>
            </a:r>
            <a:endParaRPr lang="es-AR" b="1" dirty="0" smtClean="0">
              <a:latin typeface="+mj-lt"/>
            </a:endParaRPr>
          </a:p>
          <a:p>
            <a:pPr lvl="1"/>
            <a:r>
              <a:rPr lang="es-AR" dirty="0" err="1" smtClean="0">
                <a:latin typeface="+mj-lt"/>
              </a:rPr>
              <a:t>Gait</a:t>
            </a:r>
            <a:r>
              <a:rPr lang="es-AR" dirty="0" smtClean="0">
                <a:latin typeface="+mj-lt"/>
              </a:rPr>
              <a:t> </a:t>
            </a:r>
            <a:r>
              <a:rPr lang="es-AR" dirty="0" err="1" smtClean="0">
                <a:latin typeface="+mj-lt"/>
              </a:rPr>
              <a:t>Assesment</a:t>
            </a:r>
            <a:r>
              <a:rPr lang="es-AR" dirty="0" smtClean="0">
                <a:latin typeface="+mj-lt"/>
              </a:rPr>
              <a:t> (Evaluación y estandarización de la manera de andar)</a:t>
            </a:r>
          </a:p>
          <a:p>
            <a:pPr lvl="1"/>
            <a:r>
              <a:rPr lang="es-AR" dirty="0" smtClean="0">
                <a:latin typeface="+mj-lt"/>
              </a:rPr>
              <a:t>Comprensión y Soporte del Balance en la asistencia a la rehabilitación</a:t>
            </a:r>
          </a:p>
          <a:p>
            <a:r>
              <a:rPr lang="es-AR" sz="2000" b="1" dirty="0" smtClean="0">
                <a:latin typeface="+mj-lt"/>
              </a:rPr>
              <a:t>Análisis de Movimientos Humanos</a:t>
            </a:r>
          </a:p>
          <a:p>
            <a:pPr lvl="1"/>
            <a:r>
              <a:rPr lang="es-AR" dirty="0" err="1" smtClean="0">
                <a:solidFill>
                  <a:schemeClr val="bg1"/>
                </a:solidFill>
                <a:latin typeface="Calibri"/>
              </a:rPr>
              <a:t>Fugl</a:t>
            </a:r>
            <a:r>
              <a:rPr lang="es-AR" dirty="0" smtClean="0">
                <a:solidFill>
                  <a:schemeClr val="bg1"/>
                </a:solidFill>
                <a:latin typeface="Calibri"/>
              </a:rPr>
              <a:t>-Meyer Score (Calidad del movimiento)</a:t>
            </a:r>
          </a:p>
          <a:p>
            <a:pPr lvl="1"/>
            <a:r>
              <a:rPr lang="es-AR" dirty="0" smtClean="0">
                <a:solidFill>
                  <a:schemeClr val="bg1"/>
                </a:solidFill>
                <a:latin typeface="+mj-lt"/>
              </a:rPr>
              <a:t>Obtener líneas de bases estandarizada de movimientos .</a:t>
            </a:r>
          </a:p>
          <a:p>
            <a:pPr lvl="1"/>
            <a:r>
              <a:rPr lang="es-AR" dirty="0" smtClean="0">
                <a:solidFill>
                  <a:schemeClr val="bg1"/>
                </a:solidFill>
                <a:latin typeface="+mj-lt"/>
              </a:rPr>
              <a:t>Comprensión del nivel de compromiso en el movimiento (</a:t>
            </a:r>
            <a:r>
              <a:rPr lang="es-AR" dirty="0" err="1" smtClean="0">
                <a:solidFill>
                  <a:schemeClr val="bg1"/>
                </a:solidFill>
                <a:latin typeface="+mj-lt"/>
              </a:rPr>
              <a:t>engagement</a:t>
            </a:r>
            <a:r>
              <a:rPr lang="es-AR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 lvl="1"/>
            <a:r>
              <a:rPr lang="es-AR" dirty="0" err="1" smtClean="0">
                <a:solidFill>
                  <a:schemeClr val="bg1"/>
                </a:solidFill>
                <a:latin typeface="+mj-lt"/>
              </a:rPr>
              <a:t>Static</a:t>
            </a:r>
            <a:r>
              <a:rPr lang="es-A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s-AR" dirty="0" err="1" smtClean="0">
                <a:solidFill>
                  <a:schemeClr val="bg1"/>
                </a:solidFill>
                <a:latin typeface="+mj-lt"/>
              </a:rPr>
              <a:t>Aproximation</a:t>
            </a:r>
            <a:r>
              <a:rPr lang="es-A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s-AR" dirty="0" err="1" smtClean="0">
                <a:solidFill>
                  <a:schemeClr val="bg1"/>
                </a:solidFill>
                <a:latin typeface="+mj-lt"/>
              </a:rPr>
              <a:t>Theory</a:t>
            </a:r>
            <a:r>
              <a:rPr lang="es-AR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es-AR" dirty="0" err="1" smtClean="0">
                <a:solidFill>
                  <a:schemeClr val="bg1"/>
                </a:solidFill>
                <a:latin typeface="+mj-lt"/>
              </a:rPr>
              <a:t>Distribution</a:t>
            </a:r>
            <a:r>
              <a:rPr lang="es-A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s-AR" dirty="0" err="1" smtClean="0">
                <a:solidFill>
                  <a:schemeClr val="bg1"/>
                </a:solidFill>
                <a:latin typeface="+mj-lt"/>
              </a:rPr>
              <a:t>Problem</a:t>
            </a:r>
            <a:endParaRPr lang="es-AR" dirty="0" smtClean="0">
              <a:solidFill>
                <a:schemeClr val="bg1"/>
              </a:solidFill>
              <a:latin typeface="+mj-lt"/>
            </a:endParaRPr>
          </a:p>
          <a:p>
            <a:r>
              <a:rPr lang="es-AR" sz="2000" b="1" dirty="0" smtClean="0">
                <a:latin typeface="+mj-lt"/>
              </a:rPr>
              <a:t>Recuperación o bypass de sistemas nerviosos motores</a:t>
            </a:r>
          </a:p>
          <a:p>
            <a:pPr lvl="1"/>
            <a:r>
              <a:rPr lang="es-AR" dirty="0" smtClean="0">
                <a:latin typeface="+mj-lt"/>
              </a:rPr>
              <a:t>Implantes sobre PNS (utilizando lo que exista de camino que todavía se encuentre allí)</a:t>
            </a:r>
          </a:p>
          <a:p>
            <a:r>
              <a:rPr lang="es-AR" sz="2000" b="1" dirty="0" err="1" smtClean="0">
                <a:latin typeface="+mj-lt"/>
              </a:rPr>
              <a:t>Feedback</a:t>
            </a:r>
            <a:r>
              <a:rPr lang="es-AR" sz="2000" b="1" dirty="0" smtClean="0">
                <a:latin typeface="+mj-lt"/>
              </a:rPr>
              <a:t> Aumentado</a:t>
            </a:r>
          </a:p>
          <a:p>
            <a:endParaRPr lang="en-US" dirty="0"/>
          </a:p>
        </p:txBody>
      </p:sp>
      <p:sp>
        <p:nvSpPr>
          <p:cNvPr id="17" name="Pentagon 16"/>
          <p:cNvSpPr/>
          <p:nvPr/>
        </p:nvSpPr>
        <p:spPr>
          <a:xfrm>
            <a:off x="4512645" y="1675669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entagon 17"/>
          <p:cNvSpPr/>
          <p:nvPr/>
        </p:nvSpPr>
        <p:spPr>
          <a:xfrm>
            <a:off x="4512645" y="2251733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entagon 18"/>
          <p:cNvSpPr/>
          <p:nvPr/>
        </p:nvSpPr>
        <p:spPr>
          <a:xfrm>
            <a:off x="4512645" y="3115829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entagon 19"/>
          <p:cNvSpPr/>
          <p:nvPr/>
        </p:nvSpPr>
        <p:spPr>
          <a:xfrm>
            <a:off x="4512645" y="4555989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entagon 20"/>
          <p:cNvSpPr/>
          <p:nvPr/>
        </p:nvSpPr>
        <p:spPr>
          <a:xfrm>
            <a:off x="4512645" y="5356177"/>
            <a:ext cx="216024" cy="21602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4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124733" y="1284919"/>
            <a:ext cx="68916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i="1" dirty="0" smtClean="0">
                <a:latin typeface="+mj-lt"/>
              </a:rPr>
              <a:t>“A system which takes a biosignal measured from a person and predicts (in real time or online) some “abstract aspect of the person’s cognitive state” in a repeatable and reliable way.”</a:t>
            </a:r>
          </a:p>
          <a:p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64025" y="125849"/>
            <a:ext cx="11491414" cy="679369"/>
          </a:xfrm>
          <a:prstGeom prst="rect">
            <a:avLst/>
          </a:prstGeom>
        </p:spPr>
        <p:txBody>
          <a:bodyPr vert="horz" lIns="0" rIns="0" bIns="0" anchor="b">
            <a:normAutofit fontScale="92500"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Brain Computer Interfaces</a:t>
            </a:r>
            <a:endParaRPr lang="en-US" sz="5000" dirty="0" smtClean="0">
              <a:solidFill>
                <a:srgbClr val="010101"/>
              </a:solidFill>
              <a:latin typeface="Calibri"/>
              <a:ea typeface="+mj-ea"/>
              <a:cs typeface="+mj-cs"/>
            </a:endParaRPr>
          </a:p>
        </p:txBody>
      </p:sp>
      <p:pic>
        <p:nvPicPr>
          <p:cNvPr id="23" name="Picture 3" descr="http://bucket1.clanacion.com.ar/anexos/fotos/23/1701123h4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5" y="2966905"/>
            <a:ext cx="3112745" cy="20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2468880" y="6372457"/>
            <a:ext cx="8885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i="1" kern="0" dirty="0">
                <a:solidFill>
                  <a:prstClr val="black"/>
                </a:solidFill>
                <a:cs typeface="HGP明朝E"/>
              </a:rPr>
              <a:t>BNCI Horizon 2020: towards a roadmap for the BCI </a:t>
            </a:r>
            <a:r>
              <a:rPr lang="es-AR" altLang="ja-JP" i="1" kern="0" dirty="0" smtClean="0">
                <a:solidFill>
                  <a:prstClr val="black"/>
                </a:solidFill>
                <a:cs typeface="HGP明朝E"/>
              </a:rPr>
              <a:t>community</a:t>
            </a:r>
            <a:r>
              <a:rPr lang="es-AR" altLang="ja-JP" i="1" kern="0" smtClean="0">
                <a:solidFill>
                  <a:prstClr val="black"/>
                </a:solidFill>
                <a:cs typeface="HGP明朝E"/>
              </a:rPr>
              <a:t>, 2015, CNBI EPFL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HGP明朝E"/>
            </a:endParaRPr>
          </a:p>
        </p:txBody>
      </p: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28" y="4004487"/>
            <a:ext cx="3236363" cy="202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triped Right Arrow 1"/>
          <p:cNvSpPr/>
          <p:nvPr/>
        </p:nvSpPr>
        <p:spPr>
          <a:xfrm>
            <a:off x="3377737" y="4490613"/>
            <a:ext cx="1609344" cy="551455"/>
          </a:xfrm>
          <a:prstGeom prst="striped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404" y="2400317"/>
            <a:ext cx="2528939" cy="3629429"/>
          </a:xfrm>
          <a:prstGeom prst="rect">
            <a:avLst/>
          </a:prstGeom>
        </p:spPr>
      </p:pic>
      <p:sp>
        <p:nvSpPr>
          <p:cNvPr id="26" name="Striped Right Arrow 25"/>
          <p:cNvSpPr/>
          <p:nvPr/>
        </p:nvSpPr>
        <p:spPr>
          <a:xfrm>
            <a:off x="7900792" y="3013947"/>
            <a:ext cx="1609344" cy="551455"/>
          </a:xfrm>
          <a:prstGeom prst="striped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932" y="2707292"/>
            <a:ext cx="1315394" cy="1149178"/>
          </a:xfrm>
          <a:prstGeom prst="rect">
            <a:avLst/>
          </a:prstGeom>
        </p:spPr>
      </p:pic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1783597132"/>
              </p:ext>
            </p:extLst>
          </p:nvPr>
        </p:nvGraphicFramePr>
        <p:xfrm>
          <a:off x="4821588" y="2611718"/>
          <a:ext cx="1739709" cy="1280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1101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3"/>
          <p:cNvGrpSpPr>
            <a:grpSpLocks noChangeAspect="1"/>
          </p:cNvGrpSpPr>
          <p:nvPr/>
        </p:nvGrpSpPr>
        <p:grpSpPr>
          <a:xfrm rot="16200000" flipV="1">
            <a:off x="5059149" y="-274852"/>
            <a:ext cx="6852521" cy="7413182"/>
            <a:chOff x="2816634" y="1371600"/>
            <a:chExt cx="3634564" cy="3386462"/>
          </a:xfrm>
          <a:solidFill>
            <a:schemeClr val="accent4">
              <a:lumMod val="75000"/>
            </a:schemeClr>
          </a:solidFill>
        </p:grpSpPr>
        <p:sp>
          <p:nvSpPr>
            <p:cNvPr id="13" name="Freeform 12"/>
            <p:cNvSpPr/>
            <p:nvPr/>
          </p:nvSpPr>
          <p:spPr>
            <a:xfrm>
              <a:off x="2821876" y="1371600"/>
              <a:ext cx="819298" cy="3386462"/>
            </a:xfrm>
            <a:custGeom>
              <a:avLst/>
              <a:gdLst>
                <a:gd name="connsiteX0" fmla="*/ 0 w 925417"/>
                <a:gd name="connsiteY0" fmla="*/ 0 h 3213253"/>
                <a:gd name="connsiteX1" fmla="*/ 925417 w 925417"/>
                <a:gd name="connsiteY1" fmla="*/ 0 h 3213253"/>
                <a:gd name="connsiteX2" fmla="*/ 925417 w 925417"/>
                <a:gd name="connsiteY2" fmla="*/ 3213253 h 3213253"/>
                <a:gd name="connsiteX3" fmla="*/ 0 w 925417"/>
                <a:gd name="connsiteY3" fmla="*/ 3213253 h 3213253"/>
                <a:gd name="connsiteX4" fmla="*/ 0 w 925417"/>
                <a:gd name="connsiteY4" fmla="*/ 0 h 3213253"/>
                <a:gd name="connsiteX0" fmla="*/ 0 w 938022"/>
                <a:gd name="connsiteY0" fmla="*/ 664684 h 3877937"/>
                <a:gd name="connsiteX1" fmla="*/ 938022 w 938022"/>
                <a:gd name="connsiteY1" fmla="*/ 0 h 3877937"/>
                <a:gd name="connsiteX2" fmla="*/ 925417 w 938022"/>
                <a:gd name="connsiteY2" fmla="*/ 3877937 h 3877937"/>
                <a:gd name="connsiteX3" fmla="*/ 0 w 938022"/>
                <a:gd name="connsiteY3" fmla="*/ 3877937 h 3877937"/>
                <a:gd name="connsiteX4" fmla="*/ 0 w 938022"/>
                <a:gd name="connsiteY4" fmla="*/ 664684 h 3877937"/>
                <a:gd name="connsiteX0" fmla="*/ 0 w 942224"/>
                <a:gd name="connsiteY0" fmla="*/ 664684 h 3877937"/>
                <a:gd name="connsiteX1" fmla="*/ 938022 w 942224"/>
                <a:gd name="connsiteY1" fmla="*/ 0 h 3877937"/>
                <a:gd name="connsiteX2" fmla="*/ 938022 w 942224"/>
                <a:gd name="connsiteY2" fmla="*/ 3185710 h 3877937"/>
                <a:gd name="connsiteX3" fmla="*/ 0 w 942224"/>
                <a:gd name="connsiteY3" fmla="*/ 3877937 h 3877937"/>
                <a:gd name="connsiteX4" fmla="*/ 0 w 942224"/>
                <a:gd name="connsiteY4" fmla="*/ 664684 h 3877937"/>
                <a:gd name="connsiteX0" fmla="*/ 0 w 938202"/>
                <a:gd name="connsiteY0" fmla="*/ 664684 h 3877937"/>
                <a:gd name="connsiteX1" fmla="*/ 938022 w 938202"/>
                <a:gd name="connsiteY1" fmla="*/ 0 h 3877937"/>
                <a:gd name="connsiteX2" fmla="*/ 934000 w 938202"/>
                <a:gd name="connsiteY2" fmla="*/ 3217031 h 3877937"/>
                <a:gd name="connsiteX3" fmla="*/ 0 w 938202"/>
                <a:gd name="connsiteY3" fmla="*/ 3877937 h 3877937"/>
                <a:gd name="connsiteX4" fmla="*/ 0 w 938202"/>
                <a:gd name="connsiteY4" fmla="*/ 664684 h 387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202" h="3877937">
                  <a:moveTo>
                    <a:pt x="0" y="664684"/>
                  </a:moveTo>
                  <a:lnTo>
                    <a:pt x="938022" y="0"/>
                  </a:lnTo>
                  <a:cubicBezTo>
                    <a:pt x="933820" y="1292646"/>
                    <a:pt x="938202" y="1924385"/>
                    <a:pt x="934000" y="3217031"/>
                  </a:cubicBezTo>
                  <a:lnTo>
                    <a:pt x="0" y="3877937"/>
                  </a:lnTo>
                  <a:lnTo>
                    <a:pt x="0" y="66468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32352" y="1374806"/>
              <a:ext cx="2818846" cy="285428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816634" y="4179730"/>
              <a:ext cx="3626701" cy="574116"/>
            </a:xfrm>
            <a:custGeom>
              <a:avLst/>
              <a:gdLst>
                <a:gd name="connsiteX0" fmla="*/ 0 w 3227943"/>
                <a:gd name="connsiteY0" fmla="*/ 0 h 1219200"/>
                <a:gd name="connsiteX1" fmla="*/ 3227943 w 3227943"/>
                <a:gd name="connsiteY1" fmla="*/ 0 h 1219200"/>
                <a:gd name="connsiteX2" fmla="*/ 3227943 w 3227943"/>
                <a:gd name="connsiteY2" fmla="*/ 1219200 h 1219200"/>
                <a:gd name="connsiteX3" fmla="*/ 0 w 3227943"/>
                <a:gd name="connsiteY3" fmla="*/ 1219200 h 1219200"/>
                <a:gd name="connsiteX4" fmla="*/ 0 w 3227943"/>
                <a:gd name="connsiteY4" fmla="*/ 0 h 1219200"/>
                <a:gd name="connsiteX0" fmla="*/ 0 w 4131326"/>
                <a:gd name="connsiteY0" fmla="*/ 20549 h 1239749"/>
                <a:gd name="connsiteX1" fmla="*/ 4131326 w 4131326"/>
                <a:gd name="connsiteY1" fmla="*/ 0 h 1239749"/>
                <a:gd name="connsiteX2" fmla="*/ 3227943 w 4131326"/>
                <a:gd name="connsiteY2" fmla="*/ 1239749 h 1239749"/>
                <a:gd name="connsiteX3" fmla="*/ 0 w 4131326"/>
                <a:gd name="connsiteY3" fmla="*/ 1239749 h 1239749"/>
                <a:gd name="connsiteX4" fmla="*/ 0 w 4131326"/>
                <a:gd name="connsiteY4" fmla="*/ 20549 h 1239749"/>
                <a:gd name="connsiteX0" fmla="*/ 0 w 4173945"/>
                <a:gd name="connsiteY0" fmla="*/ 31483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0 w 4173945"/>
                <a:gd name="connsiteY4" fmla="*/ 31483 h 1250683"/>
                <a:gd name="connsiteX0" fmla="*/ 988280 w 4173945"/>
                <a:gd name="connsiteY0" fmla="*/ 13261 h 1250683"/>
                <a:gd name="connsiteX1" fmla="*/ 4173945 w 4173945"/>
                <a:gd name="connsiteY1" fmla="*/ 0 h 1250683"/>
                <a:gd name="connsiteX2" fmla="*/ 3227943 w 4173945"/>
                <a:gd name="connsiteY2" fmla="*/ 1250683 h 1250683"/>
                <a:gd name="connsiteX3" fmla="*/ 0 w 4173945"/>
                <a:gd name="connsiteY3" fmla="*/ 1250683 h 1250683"/>
                <a:gd name="connsiteX4" fmla="*/ 988280 w 4173945"/>
                <a:gd name="connsiteY4" fmla="*/ 13261 h 1250683"/>
                <a:gd name="connsiteX0" fmla="*/ 964834 w 4173945"/>
                <a:gd name="connsiteY0" fmla="*/ 0 h 1259287"/>
                <a:gd name="connsiteX1" fmla="*/ 4173945 w 4173945"/>
                <a:gd name="connsiteY1" fmla="*/ 8604 h 1259287"/>
                <a:gd name="connsiteX2" fmla="*/ 3227943 w 4173945"/>
                <a:gd name="connsiteY2" fmla="*/ 1259287 h 1259287"/>
                <a:gd name="connsiteX3" fmla="*/ 0 w 4173945"/>
                <a:gd name="connsiteY3" fmla="*/ 1259287 h 1259287"/>
                <a:gd name="connsiteX4" fmla="*/ 964834 w 4173945"/>
                <a:gd name="connsiteY4" fmla="*/ 0 h 1259287"/>
                <a:gd name="connsiteX0" fmla="*/ 964834 w 4147484"/>
                <a:gd name="connsiteY0" fmla="*/ 0 h 1259287"/>
                <a:gd name="connsiteX1" fmla="*/ 4147484 w 4147484"/>
                <a:gd name="connsiteY1" fmla="*/ 46510 h 1259287"/>
                <a:gd name="connsiteX2" fmla="*/ 3227943 w 4147484"/>
                <a:gd name="connsiteY2" fmla="*/ 1259287 h 1259287"/>
                <a:gd name="connsiteX3" fmla="*/ 0 w 4147484"/>
                <a:gd name="connsiteY3" fmla="*/ 1259287 h 1259287"/>
                <a:gd name="connsiteX4" fmla="*/ 964834 w 4147484"/>
                <a:gd name="connsiteY4" fmla="*/ 0 h 1259287"/>
                <a:gd name="connsiteX0" fmla="*/ 921543 w 4147484"/>
                <a:gd name="connsiteY0" fmla="*/ 0 h 1226670"/>
                <a:gd name="connsiteX1" fmla="*/ 4147484 w 4147484"/>
                <a:gd name="connsiteY1" fmla="*/ 13893 h 1226670"/>
                <a:gd name="connsiteX2" fmla="*/ 3227943 w 4147484"/>
                <a:gd name="connsiteY2" fmla="*/ 1226670 h 1226670"/>
                <a:gd name="connsiteX3" fmla="*/ 0 w 4147484"/>
                <a:gd name="connsiteY3" fmla="*/ 1226670 h 1226670"/>
                <a:gd name="connsiteX4" fmla="*/ 921543 w 4147484"/>
                <a:gd name="connsiteY4" fmla="*/ 0 h 1226670"/>
                <a:gd name="connsiteX0" fmla="*/ 932013 w 4147484"/>
                <a:gd name="connsiteY0" fmla="*/ 2855 h 1212776"/>
                <a:gd name="connsiteX1" fmla="*/ 4147484 w 4147484"/>
                <a:gd name="connsiteY1" fmla="*/ -1 h 1212776"/>
                <a:gd name="connsiteX2" fmla="*/ 3227943 w 4147484"/>
                <a:gd name="connsiteY2" fmla="*/ 1212776 h 1212776"/>
                <a:gd name="connsiteX3" fmla="*/ 0 w 4147484"/>
                <a:gd name="connsiteY3" fmla="*/ 1212776 h 1212776"/>
                <a:gd name="connsiteX4" fmla="*/ 932013 w 4147484"/>
                <a:gd name="connsiteY4" fmla="*/ 2855 h 1212776"/>
                <a:gd name="connsiteX0" fmla="*/ 932013 w 4147484"/>
                <a:gd name="connsiteY0" fmla="*/ 2857 h 1239721"/>
                <a:gd name="connsiteX1" fmla="*/ 4147484 w 4147484"/>
                <a:gd name="connsiteY1" fmla="*/ 1 h 1239721"/>
                <a:gd name="connsiteX2" fmla="*/ 3217625 w 4147484"/>
                <a:gd name="connsiteY2" fmla="*/ 1239721 h 1239721"/>
                <a:gd name="connsiteX3" fmla="*/ 0 w 4147484"/>
                <a:gd name="connsiteY3" fmla="*/ 1212778 h 1239721"/>
                <a:gd name="connsiteX4" fmla="*/ 932013 w 4147484"/>
                <a:gd name="connsiteY4" fmla="*/ 2857 h 1239721"/>
                <a:gd name="connsiteX0" fmla="*/ 937569 w 4153040"/>
                <a:gd name="connsiteY0" fmla="*/ 2855 h 1239719"/>
                <a:gd name="connsiteX1" fmla="*/ 4153040 w 4153040"/>
                <a:gd name="connsiteY1" fmla="*/ -1 h 1239719"/>
                <a:gd name="connsiteX2" fmla="*/ 3223181 w 4153040"/>
                <a:gd name="connsiteY2" fmla="*/ 1239719 h 1239719"/>
                <a:gd name="connsiteX3" fmla="*/ 0 w 4153040"/>
                <a:gd name="connsiteY3" fmla="*/ 1239719 h 1239719"/>
                <a:gd name="connsiteX4" fmla="*/ 937569 w 4153040"/>
                <a:gd name="connsiteY4" fmla="*/ 2855 h 12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040" h="1239719">
                  <a:moveTo>
                    <a:pt x="937569" y="2855"/>
                  </a:moveTo>
                  <a:lnTo>
                    <a:pt x="4153040" y="-1"/>
                  </a:lnTo>
                  <a:lnTo>
                    <a:pt x="3223181" y="1239719"/>
                  </a:lnTo>
                  <a:lnTo>
                    <a:pt x="0" y="1239719"/>
                  </a:lnTo>
                  <a:lnTo>
                    <a:pt x="937569" y="285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kern="0" dirty="0" smtClea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124733" y="1284919"/>
            <a:ext cx="68916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i="1" dirty="0" smtClean="0">
                <a:latin typeface="+mj-lt"/>
              </a:rPr>
              <a:t>“A system which takes a biosignal measured from a person and predicts (in real time or online) some “abstract aspect of the person’s cognitive state” in a repeatable and reliable way.”</a:t>
            </a:r>
          </a:p>
          <a:p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64025" y="125849"/>
            <a:ext cx="11491414" cy="679369"/>
          </a:xfrm>
          <a:prstGeom prst="rect">
            <a:avLst/>
          </a:prstGeom>
        </p:spPr>
        <p:txBody>
          <a:bodyPr vert="horz" lIns="0" rIns="0" bIns="0" anchor="b">
            <a:normAutofit fontScale="85000" lnSpcReduction="100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010101"/>
                </a:solidFill>
                <a:latin typeface="Calibri"/>
                <a:ea typeface="+mj-ea"/>
                <a:cs typeface="+mj-cs"/>
              </a:rPr>
              <a:t>Hybrid Brain Computer Interfaces and Wearables</a:t>
            </a:r>
            <a:endParaRPr lang="en-US" sz="5000" dirty="0" smtClean="0">
              <a:solidFill>
                <a:srgbClr val="010101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2468880" y="6372457"/>
            <a:ext cx="8885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altLang="ja-JP" i="1" kern="0" dirty="0">
                <a:solidFill>
                  <a:prstClr val="black"/>
                </a:solidFill>
                <a:cs typeface="HGP明朝E"/>
              </a:rPr>
              <a:t>BNCI Horizon 2020: towards a roadmap for the BCI </a:t>
            </a:r>
            <a:r>
              <a:rPr lang="es-AR" altLang="ja-JP" i="1" kern="0" dirty="0" smtClean="0">
                <a:solidFill>
                  <a:prstClr val="black"/>
                </a:solidFill>
                <a:cs typeface="HGP明朝E"/>
              </a:rPr>
              <a:t>community</a:t>
            </a:r>
            <a:r>
              <a:rPr lang="es-AR" altLang="ja-JP" i="1" kern="0" smtClean="0">
                <a:solidFill>
                  <a:prstClr val="black"/>
                </a:solidFill>
                <a:cs typeface="HGP明朝E"/>
              </a:rPr>
              <a:t>, 2015, CNBI EPFL</a:t>
            </a:r>
            <a:endParaRPr kumimoji="0" lang="ja-JP" altLang="en-US" sz="1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HGP明朝E"/>
            </a:endParaRPr>
          </a:p>
        </p:txBody>
      </p: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" y="3023990"/>
            <a:ext cx="2519949" cy="157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triped Right Arrow 1"/>
          <p:cNvSpPr/>
          <p:nvPr/>
        </p:nvSpPr>
        <p:spPr>
          <a:xfrm>
            <a:off x="4574511" y="4091563"/>
            <a:ext cx="1609344" cy="551455"/>
          </a:xfrm>
          <a:prstGeom prst="striped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404" y="2400317"/>
            <a:ext cx="2528939" cy="3629429"/>
          </a:xfrm>
          <a:prstGeom prst="rect">
            <a:avLst/>
          </a:prstGeom>
        </p:spPr>
      </p:pic>
      <p:sp>
        <p:nvSpPr>
          <p:cNvPr id="26" name="Striped Right Arrow 25"/>
          <p:cNvSpPr/>
          <p:nvPr/>
        </p:nvSpPr>
        <p:spPr>
          <a:xfrm>
            <a:off x="7900792" y="3013947"/>
            <a:ext cx="1609344" cy="551455"/>
          </a:xfrm>
          <a:prstGeom prst="striped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684191876"/>
              </p:ext>
            </p:extLst>
          </p:nvPr>
        </p:nvGraphicFramePr>
        <p:xfrm>
          <a:off x="5994927" y="3342649"/>
          <a:ext cx="1739709" cy="1280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139" y="925591"/>
            <a:ext cx="2213550" cy="1660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367" y="4987067"/>
            <a:ext cx="2116134" cy="1513982"/>
          </a:xfrm>
          <a:prstGeom prst="rect">
            <a:avLst/>
          </a:prstGeom>
        </p:spPr>
      </p:pic>
      <p:pic>
        <p:nvPicPr>
          <p:cNvPr id="18" name="Picture 3" descr="http://bucket1.clanacion.com.ar/anexos/fotos/23/1701123h430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00" y="3208400"/>
            <a:ext cx="1764825" cy="11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803817" y="479609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smtClean="0">
                <a:solidFill>
                  <a:prstClr val="black"/>
                </a:solidFill>
                <a:latin typeface="Constantia"/>
              </a:rPr>
              <a:t>EMG Electromiography</a:t>
            </a:r>
            <a:endParaRPr lang="es-AR" dirty="0" smtClean="0">
              <a:solidFill>
                <a:prstClr val="black"/>
              </a:solidFill>
              <a:latin typeface="Constant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8880" y="5173789"/>
            <a:ext cx="3143249" cy="11472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195551" y="4513356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smtClean="0">
                <a:solidFill>
                  <a:prstClr val="black"/>
                </a:solidFill>
                <a:latin typeface="Constantia"/>
              </a:rPr>
              <a:t>GSR Galvanic Skin Response</a:t>
            </a:r>
            <a:endParaRPr lang="es-AR" dirty="0" smtClean="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0152" y="261700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s-AR" dirty="0" smtClean="0">
                <a:solidFill>
                  <a:prstClr val="black"/>
                </a:solidFill>
                <a:latin typeface="Constantia"/>
              </a:rPr>
              <a:t>EKG Electrocardiography</a:t>
            </a:r>
          </a:p>
        </p:txBody>
      </p:sp>
    </p:spTree>
    <p:extLst>
      <p:ext uri="{BB962C8B-B14F-4D97-AF65-F5344CB8AC3E}">
        <p14:creationId xmlns:p14="http://schemas.microsoft.com/office/powerpoint/2010/main" val="15921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Brugerdefineret 6">
      <a:dk1>
        <a:srgbClr val="FFFCF9"/>
      </a:dk1>
      <a:lt1>
        <a:sysClr val="window" lastClr="FFFFFF"/>
      </a:lt1>
      <a:dk2>
        <a:srgbClr val="D7D8D9"/>
      </a:dk2>
      <a:lt2>
        <a:srgbClr val="FFFFFF"/>
      </a:lt2>
      <a:accent1>
        <a:srgbClr val="E6E6E6"/>
      </a:accent1>
      <a:accent2>
        <a:srgbClr val="F9AF18"/>
      </a:accent2>
      <a:accent3>
        <a:srgbClr val="78C5DD"/>
      </a:accent3>
      <a:accent4>
        <a:srgbClr val="0081BE"/>
      </a:accent4>
      <a:accent5>
        <a:srgbClr val="FAB900"/>
      </a:accent5>
      <a:accent6>
        <a:srgbClr val="E7711C"/>
      </a:accent6>
      <a:hlink>
        <a:srgbClr val="7EB220"/>
      </a:hlink>
      <a:folHlink>
        <a:srgbClr val="7EB2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7_TTIN customer content and modules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8_TTIN customer content and modules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TIN customer content and modules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5-30055_Office Template 2012 - 16x9 - White Background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TTIN customer content and modules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TTIN customer content and modules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3_TTIN customer content and modules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4_TTIN customer content and modules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5_TTIN customer content and modules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6_TTIN customer content and modules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76E7517-0EE9-49CF-990D-9186DC27E5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deal presentation</Template>
  <TotalTime>26607</TotalTime>
  <Words>2040</Words>
  <Application>Microsoft Macintosh PowerPoint</Application>
  <PresentationFormat>Widescreen</PresentationFormat>
  <Paragraphs>432</Paragraphs>
  <Slides>46</Slides>
  <Notes>46</Notes>
  <HiddenSlides>26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46</vt:i4>
      </vt:variant>
    </vt:vector>
  </HeadingPairs>
  <TitlesOfParts>
    <vt:vector size="72" baseType="lpstr">
      <vt:lpstr>Arial Narrow</vt:lpstr>
      <vt:lpstr>Calibri</vt:lpstr>
      <vt:lpstr>Cambria Math</vt:lpstr>
      <vt:lpstr>Consolas</vt:lpstr>
      <vt:lpstr>Constantia</vt:lpstr>
      <vt:lpstr>HGP明朝E</vt:lpstr>
      <vt:lpstr>Mangal</vt:lpstr>
      <vt:lpstr>MS Gothic</vt:lpstr>
      <vt:lpstr>ＭＳ Ｐゴシック</vt:lpstr>
      <vt:lpstr>Segoe UI</vt:lpstr>
      <vt:lpstr>Segoe UI Light</vt:lpstr>
      <vt:lpstr>Times New Roman</vt:lpstr>
      <vt:lpstr>Wingdings</vt:lpstr>
      <vt:lpstr>Wingdings 2</vt:lpstr>
      <vt:lpstr>Arial</vt:lpstr>
      <vt:lpstr>Kontortema</vt:lpstr>
      <vt:lpstr>TTIN customer content and modules</vt:lpstr>
      <vt:lpstr>5-30055_Office Template 2012 - 16x9 - White Background</vt:lpstr>
      <vt:lpstr>1_TTIN customer content and modules</vt:lpstr>
      <vt:lpstr>2_TTIN customer content and modules</vt:lpstr>
      <vt:lpstr>3_TTIN customer content and modules</vt:lpstr>
      <vt:lpstr>4_TTIN customer content and modules</vt:lpstr>
      <vt:lpstr>5_TTIN customer content and modules</vt:lpstr>
      <vt:lpstr>6_TTIN customer content and modules</vt:lpstr>
      <vt:lpstr>7_TTIN customer content and modules</vt:lpstr>
      <vt:lpstr>8_TTIN customer content and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Luna</dc:creator>
  <cp:lastModifiedBy>Rodrigo Ramele</cp:lastModifiedBy>
  <cp:revision>753</cp:revision>
  <cp:lastPrinted>2014-03-18T15:39:13Z</cp:lastPrinted>
  <dcterms:created xsi:type="dcterms:W3CDTF">2014-01-13T13:21:51Z</dcterms:created>
  <dcterms:modified xsi:type="dcterms:W3CDTF">2018-06-20T15:46:59Z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TC018754869991</vt:lpwstr>
  </property>
</Properties>
</file>